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74" r:id="rId6"/>
    <p:sldId id="263" r:id="rId7"/>
    <p:sldId id="275" r:id="rId8"/>
    <p:sldId id="276" r:id="rId9"/>
    <p:sldId id="280" r:id="rId10"/>
    <p:sldId id="283" r:id="rId11"/>
    <p:sldId id="279" r:id="rId12"/>
    <p:sldId id="278" r:id="rId13"/>
    <p:sldId id="267" r:id="rId1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다훈" initials="정다" lastIdx="1" clrIdx="0">
    <p:extLst>
      <p:ext uri="{19B8F6BF-5375-455C-9EA6-DF929625EA0E}">
        <p15:presenceInfo xmlns:p15="http://schemas.microsoft.com/office/powerpoint/2012/main" userId="e292cafb3d5f87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81FC"/>
    <a:srgbClr val="668EFD"/>
    <a:srgbClr val="7C9E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65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 다훈" userId="e292cafb3d5f87a3" providerId="LiveId" clId="{C10B3965-78B8-4239-BF4C-A92E45FF9377}"/>
    <pc:docChg chg="undo custSel addSld delSld modSld">
      <pc:chgData name="정 다훈" userId="e292cafb3d5f87a3" providerId="LiveId" clId="{C10B3965-78B8-4239-BF4C-A92E45FF9377}" dt="2022-06-23T10:22:37.721" v="2678" actId="255"/>
      <pc:docMkLst>
        <pc:docMk/>
      </pc:docMkLst>
      <pc:sldChg chg="modSp mod">
        <pc:chgData name="정 다훈" userId="e292cafb3d5f87a3" providerId="LiveId" clId="{C10B3965-78B8-4239-BF4C-A92E45FF9377}" dt="2022-06-23T10:22:37.721" v="2678" actId="255"/>
        <pc:sldMkLst>
          <pc:docMk/>
          <pc:sldMk cId="0" sldId="257"/>
        </pc:sldMkLst>
        <pc:spChg chg="mod">
          <ac:chgData name="정 다훈" userId="e292cafb3d5f87a3" providerId="LiveId" clId="{C10B3965-78B8-4239-BF4C-A92E45FF9377}" dt="2022-06-23T10:19:12.173" v="2578" actId="20577"/>
          <ac:spMkLst>
            <pc:docMk/>
            <pc:sldMk cId="0" sldId="257"/>
            <ac:spMk id="4" creationId="{38E890F4-886A-4F98-BABA-6ECA8C9F32F3}"/>
          </ac:spMkLst>
        </pc:spChg>
        <pc:spChg chg="mod">
          <ac:chgData name="정 다훈" userId="e292cafb3d5f87a3" providerId="LiveId" clId="{C10B3965-78B8-4239-BF4C-A92E45FF9377}" dt="2022-06-23T10:22:37.721" v="2678" actId="255"/>
          <ac:spMkLst>
            <pc:docMk/>
            <pc:sldMk cId="0" sldId="257"/>
            <ac:spMk id="51" creationId="{2F4A5A2E-6907-43BD-AEA4-979BC3A88BB2}"/>
          </ac:spMkLst>
        </pc:spChg>
        <pc:spChg chg="mod">
          <ac:chgData name="정 다훈" userId="e292cafb3d5f87a3" providerId="LiveId" clId="{C10B3965-78B8-4239-BF4C-A92E45FF9377}" dt="2022-06-09T16:22:37.477" v="88" actId="20577"/>
          <ac:spMkLst>
            <pc:docMk/>
            <pc:sldMk cId="0" sldId="257"/>
            <ac:spMk id="58" creationId="{496D70BA-2431-4E31-9DA9-A21A280C7948}"/>
          </ac:spMkLst>
        </pc:spChg>
        <pc:spChg chg="mod">
          <ac:chgData name="정 다훈" userId="e292cafb3d5f87a3" providerId="LiveId" clId="{C10B3965-78B8-4239-BF4C-A92E45FF9377}" dt="2022-06-14T07:57:19.385" v="159"/>
          <ac:spMkLst>
            <pc:docMk/>
            <pc:sldMk cId="0" sldId="257"/>
            <ac:spMk id="59" creationId="{0F187D27-10AA-4576-B00F-5D22404A46EC}"/>
          </ac:spMkLst>
        </pc:spChg>
      </pc:sldChg>
      <pc:sldChg chg="modSp mod">
        <pc:chgData name="정 다훈" userId="e292cafb3d5f87a3" providerId="LiveId" clId="{C10B3965-78B8-4239-BF4C-A92E45FF9377}" dt="2022-06-14T07:56:09.692" v="90" actId="20577"/>
        <pc:sldMkLst>
          <pc:docMk/>
          <pc:sldMk cId="2599593705" sldId="279"/>
        </pc:sldMkLst>
        <pc:spChg chg="mod">
          <ac:chgData name="정 다훈" userId="e292cafb3d5f87a3" providerId="LiveId" clId="{C10B3965-78B8-4239-BF4C-A92E45FF9377}" dt="2022-06-14T07:56:09.692" v="90" actId="20577"/>
          <ac:spMkLst>
            <pc:docMk/>
            <pc:sldMk cId="2599593705" sldId="279"/>
            <ac:spMk id="7" creationId="{F97483C7-2384-4BEA-9776-AEBEF1D267DF}"/>
          </ac:spMkLst>
        </pc:spChg>
      </pc:sldChg>
      <pc:sldChg chg="del">
        <pc:chgData name="정 다훈" userId="e292cafb3d5f87a3" providerId="LiveId" clId="{C10B3965-78B8-4239-BF4C-A92E45FF9377}" dt="2022-06-14T07:56:13.393" v="92" actId="47"/>
        <pc:sldMkLst>
          <pc:docMk/>
          <pc:sldMk cId="3343333031" sldId="281"/>
        </pc:sldMkLst>
      </pc:sldChg>
      <pc:sldChg chg="del">
        <pc:chgData name="정 다훈" userId="e292cafb3d5f87a3" providerId="LiveId" clId="{C10B3965-78B8-4239-BF4C-A92E45FF9377}" dt="2022-06-14T07:56:12.183" v="91" actId="47"/>
        <pc:sldMkLst>
          <pc:docMk/>
          <pc:sldMk cId="2606297536" sldId="282"/>
        </pc:sldMkLst>
      </pc:sldChg>
      <pc:sldChg chg="delSp modSp add del mod setBg">
        <pc:chgData name="정 다훈" userId="e292cafb3d5f87a3" providerId="LiveId" clId="{C10B3965-78B8-4239-BF4C-A92E45FF9377}" dt="2022-06-23T10:14:04.442" v="2391" actId="47"/>
        <pc:sldMkLst>
          <pc:docMk/>
          <pc:sldMk cId="885128638" sldId="284"/>
        </pc:sldMkLst>
        <pc:spChg chg="mod">
          <ac:chgData name="정 다훈" userId="e292cafb3d5f87a3" providerId="LiveId" clId="{C10B3965-78B8-4239-BF4C-A92E45FF9377}" dt="2022-06-14T08:06:00.677" v="549"/>
          <ac:spMkLst>
            <pc:docMk/>
            <pc:sldMk cId="885128638" sldId="284"/>
            <ac:spMk id="4" creationId="{38E890F4-886A-4F98-BABA-6ECA8C9F32F3}"/>
          </ac:spMkLst>
        </pc:spChg>
        <pc:spChg chg="del">
          <ac:chgData name="정 다훈" userId="e292cafb3d5f87a3" providerId="LiveId" clId="{C10B3965-78B8-4239-BF4C-A92E45FF9377}" dt="2022-06-14T08:05:02.013" v="543" actId="478"/>
          <ac:spMkLst>
            <pc:docMk/>
            <pc:sldMk cId="885128638" sldId="284"/>
            <ac:spMk id="6" creationId="{EE79A6E0-BF79-4D95-8B87-B64ABFB3CA52}"/>
          </ac:spMkLst>
        </pc:spChg>
        <pc:spChg chg="del">
          <ac:chgData name="정 다훈" userId="e292cafb3d5f87a3" providerId="LiveId" clId="{C10B3965-78B8-4239-BF4C-A92E45FF9377}" dt="2022-06-14T08:05:02.013" v="543" actId="478"/>
          <ac:spMkLst>
            <pc:docMk/>
            <pc:sldMk cId="885128638" sldId="284"/>
            <ac:spMk id="43" creationId="{5A3D5500-B1A2-4631-B7D9-CCDD45ED31BE}"/>
          </ac:spMkLst>
        </pc:spChg>
        <pc:spChg chg="del">
          <ac:chgData name="정 다훈" userId="e292cafb3d5f87a3" providerId="LiveId" clId="{C10B3965-78B8-4239-BF4C-A92E45FF9377}" dt="2022-06-14T08:05:02.013" v="543" actId="478"/>
          <ac:spMkLst>
            <pc:docMk/>
            <pc:sldMk cId="885128638" sldId="284"/>
            <ac:spMk id="44" creationId="{0D0537C4-AB59-40A0-98AF-81C66CBF1F01}"/>
          </ac:spMkLst>
        </pc:spChg>
        <pc:spChg chg="mod">
          <ac:chgData name="정 다훈" userId="e292cafb3d5f87a3" providerId="LiveId" clId="{C10B3965-78B8-4239-BF4C-A92E45FF9377}" dt="2022-06-14T08:04:54.567" v="542" actId="20577"/>
          <ac:spMkLst>
            <pc:docMk/>
            <pc:sldMk cId="885128638" sldId="284"/>
            <ac:spMk id="51" creationId="{2F4A5A2E-6907-43BD-AEA4-979BC3A88BB2}"/>
          </ac:spMkLst>
        </pc:spChg>
        <pc:spChg chg="del">
          <ac:chgData name="정 다훈" userId="e292cafb3d5f87a3" providerId="LiveId" clId="{C10B3965-78B8-4239-BF4C-A92E45FF9377}" dt="2022-06-14T08:05:02.013" v="543" actId="478"/>
          <ac:spMkLst>
            <pc:docMk/>
            <pc:sldMk cId="885128638" sldId="284"/>
            <ac:spMk id="53" creationId="{6E7B536A-8D59-4965-A727-26351B9A3D65}"/>
          </ac:spMkLst>
        </pc:spChg>
        <pc:spChg chg="del">
          <ac:chgData name="정 다훈" userId="e292cafb3d5f87a3" providerId="LiveId" clId="{C10B3965-78B8-4239-BF4C-A92E45FF9377}" dt="2022-06-14T08:05:02.013" v="543" actId="478"/>
          <ac:spMkLst>
            <pc:docMk/>
            <pc:sldMk cId="885128638" sldId="284"/>
            <ac:spMk id="54" creationId="{C0109B09-6605-4CC9-9E2D-AF621329F64F}"/>
          </ac:spMkLst>
        </pc:spChg>
        <pc:spChg chg="del">
          <ac:chgData name="정 다훈" userId="e292cafb3d5f87a3" providerId="LiveId" clId="{C10B3965-78B8-4239-BF4C-A92E45FF9377}" dt="2022-06-14T08:05:02.013" v="543" actId="478"/>
          <ac:spMkLst>
            <pc:docMk/>
            <pc:sldMk cId="885128638" sldId="284"/>
            <ac:spMk id="55" creationId="{6166EA9E-980D-45D7-9DBB-90A1A3D62C82}"/>
          </ac:spMkLst>
        </pc:spChg>
        <pc:spChg chg="del">
          <ac:chgData name="정 다훈" userId="e292cafb3d5f87a3" providerId="LiveId" clId="{C10B3965-78B8-4239-BF4C-A92E45FF9377}" dt="2022-06-14T08:05:02.013" v="543" actId="478"/>
          <ac:spMkLst>
            <pc:docMk/>
            <pc:sldMk cId="885128638" sldId="284"/>
            <ac:spMk id="56" creationId="{ACC6FFE4-039A-41F1-9921-CCF95A947A3F}"/>
          </ac:spMkLst>
        </pc:spChg>
        <pc:spChg chg="del">
          <ac:chgData name="정 다훈" userId="e292cafb3d5f87a3" providerId="LiveId" clId="{C10B3965-78B8-4239-BF4C-A92E45FF9377}" dt="2022-06-14T08:05:02.013" v="543" actId="478"/>
          <ac:spMkLst>
            <pc:docMk/>
            <pc:sldMk cId="885128638" sldId="284"/>
            <ac:spMk id="57" creationId="{E9135AE5-DDA0-4C49-B97E-39B38434E572}"/>
          </ac:spMkLst>
        </pc:spChg>
        <pc:spChg chg="del">
          <ac:chgData name="정 다훈" userId="e292cafb3d5f87a3" providerId="LiveId" clId="{C10B3965-78B8-4239-BF4C-A92E45FF9377}" dt="2022-06-14T08:05:02.013" v="543" actId="478"/>
          <ac:spMkLst>
            <pc:docMk/>
            <pc:sldMk cId="885128638" sldId="284"/>
            <ac:spMk id="58" creationId="{496D70BA-2431-4E31-9DA9-A21A280C7948}"/>
          </ac:spMkLst>
        </pc:spChg>
        <pc:spChg chg="del">
          <ac:chgData name="정 다훈" userId="e292cafb3d5f87a3" providerId="LiveId" clId="{C10B3965-78B8-4239-BF4C-A92E45FF9377}" dt="2022-06-14T08:05:02.013" v="543" actId="478"/>
          <ac:spMkLst>
            <pc:docMk/>
            <pc:sldMk cId="885128638" sldId="284"/>
            <ac:spMk id="59" creationId="{0F187D27-10AA-4576-B00F-5D22404A46EC}"/>
          </ac:spMkLst>
        </pc:spChg>
        <pc:spChg chg="del">
          <ac:chgData name="정 다훈" userId="e292cafb3d5f87a3" providerId="LiveId" clId="{C10B3965-78B8-4239-BF4C-A92E45FF9377}" dt="2022-06-14T08:05:02.013" v="543" actId="478"/>
          <ac:spMkLst>
            <pc:docMk/>
            <pc:sldMk cId="885128638" sldId="284"/>
            <ac:spMk id="61" creationId="{62AB0F99-671F-4B92-BC47-E6E0F482DB67}"/>
          </ac:spMkLst>
        </pc:spChg>
        <pc:spChg chg="del">
          <ac:chgData name="정 다훈" userId="e292cafb3d5f87a3" providerId="LiveId" clId="{C10B3965-78B8-4239-BF4C-A92E45FF9377}" dt="2022-06-14T08:05:02.013" v="543" actId="478"/>
          <ac:spMkLst>
            <pc:docMk/>
            <pc:sldMk cId="885128638" sldId="284"/>
            <ac:spMk id="63" creationId="{C1CA845B-FDDD-4D92-BC86-F8B2070A8F6D}"/>
          </ac:spMkLst>
        </pc:spChg>
        <pc:spChg chg="del">
          <ac:chgData name="정 다훈" userId="e292cafb3d5f87a3" providerId="LiveId" clId="{C10B3965-78B8-4239-BF4C-A92E45FF9377}" dt="2022-06-14T08:05:02.013" v="543" actId="478"/>
          <ac:spMkLst>
            <pc:docMk/>
            <pc:sldMk cId="885128638" sldId="284"/>
            <ac:spMk id="65" creationId="{93E77842-D200-4A1A-BE4E-2302080DC904}"/>
          </ac:spMkLst>
        </pc:spChg>
        <pc:spChg chg="del">
          <ac:chgData name="정 다훈" userId="e292cafb3d5f87a3" providerId="LiveId" clId="{C10B3965-78B8-4239-BF4C-A92E45FF9377}" dt="2022-06-14T08:05:02.013" v="543" actId="478"/>
          <ac:spMkLst>
            <pc:docMk/>
            <pc:sldMk cId="885128638" sldId="284"/>
            <ac:spMk id="66" creationId="{4F05D4D9-A4D5-41D2-BEFF-1D266A21FC5C}"/>
          </ac:spMkLst>
        </pc:spChg>
        <pc:spChg chg="del">
          <ac:chgData name="정 다훈" userId="e292cafb3d5f87a3" providerId="LiveId" clId="{C10B3965-78B8-4239-BF4C-A92E45FF9377}" dt="2022-06-14T08:05:02.013" v="543" actId="478"/>
          <ac:spMkLst>
            <pc:docMk/>
            <pc:sldMk cId="885128638" sldId="284"/>
            <ac:spMk id="67" creationId="{3356B54F-3F80-4FEE-A9CA-5642C51A2E6F}"/>
          </ac:spMkLst>
        </pc:spChg>
        <pc:spChg chg="del">
          <ac:chgData name="정 다훈" userId="e292cafb3d5f87a3" providerId="LiveId" clId="{C10B3965-78B8-4239-BF4C-A92E45FF9377}" dt="2022-06-14T08:05:02.013" v="543" actId="478"/>
          <ac:spMkLst>
            <pc:docMk/>
            <pc:sldMk cId="885128638" sldId="284"/>
            <ac:spMk id="71" creationId="{88930DBD-CDF7-43B3-826D-42F8CAD0BF1D}"/>
          </ac:spMkLst>
        </pc:spChg>
        <pc:spChg chg="del">
          <ac:chgData name="정 다훈" userId="e292cafb3d5f87a3" providerId="LiveId" clId="{C10B3965-78B8-4239-BF4C-A92E45FF9377}" dt="2022-06-14T08:05:02.013" v="543" actId="478"/>
          <ac:spMkLst>
            <pc:docMk/>
            <pc:sldMk cId="885128638" sldId="284"/>
            <ac:spMk id="72" creationId="{141DA5A9-A317-40C2-A796-89A7DEAD4D1F}"/>
          </ac:spMkLst>
        </pc:spChg>
        <pc:grpChg chg="del">
          <ac:chgData name="정 다훈" userId="e292cafb3d5f87a3" providerId="LiveId" clId="{C10B3965-78B8-4239-BF4C-A92E45FF9377}" dt="2022-06-14T08:05:02.013" v="543" actId="478"/>
          <ac:grpSpMkLst>
            <pc:docMk/>
            <pc:sldMk cId="885128638" sldId="284"/>
            <ac:grpSpMk id="68" creationId="{0D68EDB5-722C-4A31-B28E-04590DC43992}"/>
          </ac:grpSpMkLst>
        </pc:grpChg>
        <pc:grpChg chg="del">
          <ac:chgData name="정 다훈" userId="e292cafb3d5f87a3" providerId="LiveId" clId="{C10B3965-78B8-4239-BF4C-A92E45FF9377}" dt="2022-06-14T08:05:02.013" v="543" actId="478"/>
          <ac:grpSpMkLst>
            <pc:docMk/>
            <pc:sldMk cId="885128638" sldId="284"/>
            <ac:grpSpMk id="73" creationId="{CA856678-12F2-47DA-B211-098023AABC23}"/>
          </ac:grpSpMkLst>
        </pc:grpChg>
        <pc:grpChg chg="del">
          <ac:chgData name="정 다훈" userId="e292cafb3d5f87a3" providerId="LiveId" clId="{C10B3965-78B8-4239-BF4C-A92E45FF9377}" dt="2022-06-14T08:05:02.013" v="543" actId="478"/>
          <ac:grpSpMkLst>
            <pc:docMk/>
            <pc:sldMk cId="885128638" sldId="284"/>
            <ac:grpSpMk id="1003" creationId="{00000000-0000-0000-0000-000000000000}"/>
          </ac:grpSpMkLst>
        </pc:grpChg>
        <pc:grpChg chg="del">
          <ac:chgData name="정 다훈" userId="e292cafb3d5f87a3" providerId="LiveId" clId="{C10B3965-78B8-4239-BF4C-A92E45FF9377}" dt="2022-06-14T08:05:02.013" v="543" actId="478"/>
          <ac:grpSpMkLst>
            <pc:docMk/>
            <pc:sldMk cId="885128638" sldId="284"/>
            <ac:grpSpMk id="1004" creationId="{00000000-0000-0000-0000-000000000000}"/>
          </ac:grpSpMkLst>
        </pc:grpChg>
        <pc:grpChg chg="del">
          <ac:chgData name="정 다훈" userId="e292cafb3d5f87a3" providerId="LiveId" clId="{C10B3965-78B8-4239-BF4C-A92E45FF9377}" dt="2022-06-14T08:05:02.013" v="543" actId="478"/>
          <ac:grpSpMkLst>
            <pc:docMk/>
            <pc:sldMk cId="885128638" sldId="284"/>
            <ac:grpSpMk id="1005" creationId="{00000000-0000-0000-0000-000000000000}"/>
          </ac:grpSpMkLst>
        </pc:grpChg>
        <pc:grpChg chg="del">
          <ac:chgData name="정 다훈" userId="e292cafb3d5f87a3" providerId="LiveId" clId="{C10B3965-78B8-4239-BF4C-A92E45FF9377}" dt="2022-06-14T08:05:02.013" v="543" actId="478"/>
          <ac:grpSpMkLst>
            <pc:docMk/>
            <pc:sldMk cId="885128638" sldId="284"/>
            <ac:grpSpMk id="1007" creationId="{00000000-0000-0000-0000-000000000000}"/>
          </ac:grpSpMkLst>
        </pc:grpChg>
        <pc:grpChg chg="del">
          <ac:chgData name="정 다훈" userId="e292cafb3d5f87a3" providerId="LiveId" clId="{C10B3965-78B8-4239-BF4C-A92E45FF9377}" dt="2022-06-14T08:05:02.013" v="543" actId="478"/>
          <ac:grpSpMkLst>
            <pc:docMk/>
            <pc:sldMk cId="885128638" sldId="284"/>
            <ac:grpSpMk id="1008" creationId="{00000000-0000-0000-0000-000000000000}"/>
          </ac:grpSpMkLst>
        </pc:grpChg>
        <pc:grpChg chg="del">
          <ac:chgData name="정 다훈" userId="e292cafb3d5f87a3" providerId="LiveId" clId="{C10B3965-78B8-4239-BF4C-A92E45FF9377}" dt="2022-06-14T08:05:02.013" v="543" actId="478"/>
          <ac:grpSpMkLst>
            <pc:docMk/>
            <pc:sldMk cId="885128638" sldId="284"/>
            <ac:grpSpMk id="1009" creationId="{00000000-0000-0000-0000-000000000000}"/>
          </ac:grpSpMkLst>
        </pc:grpChg>
        <pc:grpChg chg="del">
          <ac:chgData name="정 다훈" userId="e292cafb3d5f87a3" providerId="LiveId" clId="{C10B3965-78B8-4239-BF4C-A92E45FF9377}" dt="2022-06-14T08:05:02.013" v="543" actId="478"/>
          <ac:grpSpMkLst>
            <pc:docMk/>
            <pc:sldMk cId="885128638" sldId="284"/>
            <ac:grpSpMk id="1010" creationId="{00000000-0000-0000-0000-000000000000}"/>
          </ac:grpSpMkLst>
        </pc:grpChg>
        <pc:grpChg chg="del">
          <ac:chgData name="정 다훈" userId="e292cafb3d5f87a3" providerId="LiveId" clId="{C10B3965-78B8-4239-BF4C-A92E45FF9377}" dt="2022-06-14T08:05:02.013" v="543" actId="478"/>
          <ac:grpSpMkLst>
            <pc:docMk/>
            <pc:sldMk cId="885128638" sldId="284"/>
            <ac:grpSpMk id="1011" creationId="{00000000-0000-0000-0000-000000000000}"/>
          </ac:grpSpMkLst>
        </pc:grpChg>
      </pc:sldChg>
    </pc:docChg>
  </pc:docChgLst>
  <pc:docChgLst>
    <pc:chgData name="정 다훈" userId="e292cafb3d5f87a3" providerId="LiveId" clId="{E45ACB4D-C0F1-46D0-8CB9-677D4B3132DF}"/>
    <pc:docChg chg="undo redo custSel modSld">
      <pc:chgData name="정 다훈" userId="e292cafb3d5f87a3" providerId="LiveId" clId="{E45ACB4D-C0F1-46D0-8CB9-677D4B3132DF}" dt="2022-03-07T06:51:41.681" v="58" actId="1076"/>
      <pc:docMkLst>
        <pc:docMk/>
      </pc:docMkLst>
      <pc:sldChg chg="addSp modSp mod">
        <pc:chgData name="정 다훈" userId="e292cafb3d5f87a3" providerId="LiveId" clId="{E45ACB4D-C0F1-46D0-8CB9-677D4B3132DF}" dt="2022-03-07T06:51:41.681" v="58" actId="1076"/>
        <pc:sldMkLst>
          <pc:docMk/>
          <pc:sldMk cId="0" sldId="257"/>
        </pc:sldMkLst>
        <pc:spChg chg="add mod">
          <ac:chgData name="정 다훈" userId="e292cafb3d5f87a3" providerId="LiveId" clId="{E45ACB4D-C0F1-46D0-8CB9-677D4B3132DF}" dt="2022-03-07T06:51:41.681" v="58" actId="1076"/>
          <ac:spMkLst>
            <pc:docMk/>
            <pc:sldMk cId="0" sldId="257"/>
            <ac:spMk id="44" creationId="{0D0537C4-AB59-40A0-98AF-81C66CBF1F01}"/>
          </ac:spMkLst>
        </pc:spChg>
        <pc:spChg chg="mod">
          <ac:chgData name="정 다훈" userId="e292cafb3d5f87a3" providerId="LiveId" clId="{E45ACB4D-C0F1-46D0-8CB9-677D4B3132DF}" dt="2022-03-07T06:50:59.662" v="33" actId="20577"/>
          <ac:spMkLst>
            <pc:docMk/>
            <pc:sldMk cId="0" sldId="257"/>
            <ac:spMk id="57" creationId="{E9135AE5-DDA0-4C49-B97E-39B38434E572}"/>
          </ac:spMkLst>
        </pc:spChg>
        <pc:picChg chg="mod">
          <ac:chgData name="정 다훈" userId="e292cafb3d5f87a3" providerId="LiveId" clId="{E45ACB4D-C0F1-46D0-8CB9-677D4B3132DF}" dt="2022-03-07T06:51:05.501" v="40" actId="1037"/>
          <ac:picMkLst>
            <pc:docMk/>
            <pc:sldMk cId="0" sldId="257"/>
            <ac:picMk id="26" creationId="{00000000-0000-0000-0000-000000000000}"/>
          </ac:picMkLst>
        </pc:picChg>
      </pc:sldChg>
      <pc:sldChg chg="modSp mod">
        <pc:chgData name="정 다훈" userId="e292cafb3d5f87a3" providerId="LiveId" clId="{E45ACB4D-C0F1-46D0-8CB9-677D4B3132DF}" dt="2022-03-07T06:50:50.309" v="31" actId="3626"/>
        <pc:sldMkLst>
          <pc:docMk/>
          <pc:sldMk cId="51287569" sldId="283"/>
        </pc:sldMkLst>
        <pc:spChg chg="mod">
          <ac:chgData name="정 다훈" userId="e292cafb3d5f87a3" providerId="LiveId" clId="{E45ACB4D-C0F1-46D0-8CB9-677D4B3132DF}" dt="2022-03-07T06:50:50.309" v="31" actId="3626"/>
          <ac:spMkLst>
            <pc:docMk/>
            <pc:sldMk cId="51287569" sldId="283"/>
            <ac:spMk id="79" creationId="{3DAC6E59-E963-4AAC-BDDB-B4C77142F605}"/>
          </ac:spMkLst>
        </pc:spChg>
        <pc:grpChg chg="mod">
          <ac:chgData name="정 다훈" userId="e292cafb3d5f87a3" providerId="LiveId" clId="{E45ACB4D-C0F1-46D0-8CB9-677D4B3132DF}" dt="2022-03-07T06:48:35.555" v="2" actId="14100"/>
          <ac:grpSpMkLst>
            <pc:docMk/>
            <pc:sldMk cId="51287569" sldId="283"/>
            <ac:grpSpMk id="77" creationId="{6B04065D-77C8-407A-8BCA-14112255E489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11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32.png"/><Relationship Id="rId5" Type="http://schemas.openxmlformats.org/officeDocument/2006/relationships/image" Target="../media/image13.png"/><Relationship Id="rId10" Type="http://schemas.openxmlformats.org/officeDocument/2006/relationships/image" Target="../media/image31.png"/><Relationship Id="rId4" Type="http://schemas.openxmlformats.org/officeDocument/2006/relationships/image" Target="../media/image12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1.png"/><Relationship Id="rId7" Type="http://schemas.openxmlformats.org/officeDocument/2006/relationships/image" Target="../media/image3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39.png"/><Relationship Id="rId5" Type="http://schemas.openxmlformats.org/officeDocument/2006/relationships/image" Target="../media/image13.png"/><Relationship Id="rId10" Type="http://schemas.openxmlformats.org/officeDocument/2006/relationships/image" Target="../media/image38.png"/><Relationship Id="rId4" Type="http://schemas.openxmlformats.org/officeDocument/2006/relationships/image" Target="../media/image12.png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4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0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png"/><Relationship Id="rId3" Type="http://schemas.openxmlformats.org/officeDocument/2006/relationships/image" Target="../media/image11.png"/><Relationship Id="rId7" Type="http://schemas.openxmlformats.org/officeDocument/2006/relationships/image" Target="../media/image21.png"/><Relationship Id="rId12" Type="http://schemas.openxmlformats.org/officeDocument/2006/relationships/image" Target="../media/image26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25.jpeg"/><Relationship Id="rId5" Type="http://schemas.openxmlformats.org/officeDocument/2006/relationships/image" Target="../media/image13.png"/><Relationship Id="rId10" Type="http://schemas.openxmlformats.org/officeDocument/2006/relationships/image" Target="../media/image24.jpeg"/><Relationship Id="rId4" Type="http://schemas.openxmlformats.org/officeDocument/2006/relationships/image" Target="../media/image12.png"/><Relationship Id="rId9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894964" y="7483263"/>
            <a:ext cx="820309" cy="1099198"/>
            <a:chOff x="15894964" y="7483263"/>
            <a:chExt cx="820309" cy="10991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94964" y="7483263"/>
              <a:ext cx="820309" cy="109919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228B841-3328-4674-B794-70270B4E8612}"/>
              </a:ext>
            </a:extLst>
          </p:cNvPr>
          <p:cNvSpPr txBox="1"/>
          <p:nvPr/>
        </p:nvSpPr>
        <p:spPr>
          <a:xfrm>
            <a:off x="1634822" y="800100"/>
            <a:ext cx="13300378" cy="3580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소통하는 개발자</a:t>
            </a:r>
            <a:endParaRPr lang="en-US" altLang="ko-KR" sz="80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	</a:t>
            </a:r>
            <a:r>
              <a:rPr lang="ko-KR" altLang="en-US" sz="80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정다훈 입니다</a:t>
            </a:r>
            <a:r>
              <a:rPr lang="en-US" altLang="ko-KR" sz="80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.</a:t>
            </a:r>
            <a:endParaRPr lang="ko-KR" altLang="en-US" sz="80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2F1416-49D0-4A13-9D39-1CC7819A5C06}"/>
              </a:ext>
            </a:extLst>
          </p:cNvPr>
          <p:cNvSpPr/>
          <p:nvPr/>
        </p:nvSpPr>
        <p:spPr>
          <a:xfrm>
            <a:off x="1572727" y="7507635"/>
            <a:ext cx="4665416" cy="1219204"/>
          </a:xfrm>
          <a:prstGeom prst="rect">
            <a:avLst/>
          </a:prstGeom>
          <a:noFill/>
        </p:spPr>
        <p:txBody>
          <a:bodyPr wrap="square" lIns="94957" tIns="47478" rIns="94957" bIns="47478">
            <a:spAutoFit/>
          </a:bodyPr>
          <a:lstStyle/>
          <a:p>
            <a:r>
              <a:rPr lang="en-US" altLang="ko-KR" sz="2200" dirty="0">
                <a:ln w="0"/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CONTACT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dahun3013@gmail.com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010 9459 3013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933792" y="6998013"/>
            <a:ext cx="8247160" cy="77219"/>
            <a:chOff x="8933792" y="6998013"/>
            <a:chExt cx="8247160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8933792" y="6998013"/>
              <a:ext cx="8247160" cy="7721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06673" y="7048500"/>
            <a:ext cx="553586" cy="39256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03317" y="8858922"/>
            <a:ext cx="484153" cy="35950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13414" y="9204607"/>
            <a:ext cx="507517" cy="35849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E4D664B-C950-47B4-A3FB-0193469AD270}"/>
              </a:ext>
            </a:extLst>
          </p:cNvPr>
          <p:cNvSpPr txBox="1"/>
          <p:nvPr/>
        </p:nvSpPr>
        <p:spPr>
          <a:xfrm>
            <a:off x="1295400" y="1419288"/>
            <a:ext cx="4800600" cy="1148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00" dirty="0">
                <a:solidFill>
                  <a:srgbClr val="5681FC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SMAG</a:t>
            </a:r>
          </a:p>
          <a:p>
            <a:pPr>
              <a:lnSpc>
                <a:spcPct val="150000"/>
              </a:lnSpc>
            </a:pPr>
            <a:r>
              <a:rPr lang="ko-KR" alt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아케이드형 수학</a:t>
            </a:r>
            <a:r>
              <a:rPr lang="en-US" altLang="ko-KR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연산</a:t>
            </a:r>
            <a:r>
              <a:rPr lang="en-US" altLang="ko-KR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 </a:t>
            </a:r>
            <a:r>
              <a:rPr lang="ko-KR" alt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게임</a:t>
            </a:r>
            <a:endParaRPr lang="en-US" altLang="ko-KR" sz="2600" dirty="0">
              <a:solidFill>
                <a:schemeClr val="tx1">
                  <a:lumMod val="50000"/>
                  <a:lumOff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0BEDDF-6578-433E-95F5-3C91459D40E7}"/>
              </a:ext>
            </a:extLst>
          </p:cNvPr>
          <p:cNvSpPr txBox="1"/>
          <p:nvPr/>
        </p:nvSpPr>
        <p:spPr>
          <a:xfrm>
            <a:off x="1437733" y="2847082"/>
            <a:ext cx="74014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기존 리듬 게임과 플래시 게임을 보고 아이디어를 얻었다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defRPr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상상하는 게임 이미지는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'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피아노 타일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'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이라는 게임과 유사하며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</a:p>
          <a:p>
            <a:pPr>
              <a:defRPr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블록들이 내려오고 주어진 타이밍에 정답에 해당하는 블록을 누르면 되는 게임이다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defRPr/>
            </a:pP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defRPr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연산 연습을 해볼 수 있는 것과 게임을 접목 시키려면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</a:p>
          <a:p>
            <a:pPr>
              <a:defRPr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직관적이며 순간적인 몰입이 중요하다고 생각했다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defRPr/>
            </a:pP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defRPr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사칙연산의 경우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숫자에 따라 다르겠지만 목표로 하는 수준을 고려할 때 </a:t>
            </a:r>
          </a:p>
          <a:p>
            <a:pPr>
              <a:defRPr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연산 속도가 짧은 편이기 때문에 암산으로 해결하는 것을 대상으로 삼았다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315ABD7D-14C9-4568-ADDE-6FEB2C8AB6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BED5327-5A25-44CF-9A75-19F706C2CBE0}"/>
              </a:ext>
            </a:extLst>
          </p:cNvPr>
          <p:cNvSpPr txBox="1"/>
          <p:nvPr/>
        </p:nvSpPr>
        <p:spPr>
          <a:xfrm>
            <a:off x="13639800" y="7480904"/>
            <a:ext cx="36669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 언어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Spring/java, Unity/C#</a:t>
            </a:r>
          </a:p>
          <a:p>
            <a:pPr>
              <a:defRPr/>
            </a:pP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defRPr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주요 기능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1.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 송수신 </a:t>
            </a:r>
            <a:r>
              <a:rPr lang="en-US" altLang="ko-KR" sz="1600" dirty="0" err="1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RestAPI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구현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2.Unity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게임 화면 구현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3.Unity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게임 기능 구현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4.AI(Rule Base)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알고리즘 구현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984" name="그룹 983">
            <a:extLst>
              <a:ext uri="{FF2B5EF4-FFF2-40B4-BE49-F238E27FC236}">
                <a16:creationId xmlns:a16="http://schemas.microsoft.com/office/drawing/2014/main" id="{53BD1C09-5080-40D5-A6CB-0E8E8EAA6936}"/>
              </a:ext>
            </a:extLst>
          </p:cNvPr>
          <p:cNvGrpSpPr/>
          <p:nvPr/>
        </p:nvGrpSpPr>
        <p:grpSpPr>
          <a:xfrm>
            <a:off x="10002634" y="8963388"/>
            <a:ext cx="3286220" cy="97200"/>
            <a:chOff x="10048780" y="8688252"/>
            <a:chExt cx="3286220" cy="9720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0048780" y="8688937"/>
              <a:ext cx="3286220" cy="88619"/>
              <a:chOff x="10008721" y="8688937"/>
              <a:chExt cx="3286220" cy="88619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008721" y="8688937"/>
                <a:ext cx="3286220" cy="88619"/>
              </a:xfrm>
              <a:prstGeom prst="rect">
                <a:avLst/>
              </a:prstGeom>
            </p:spPr>
          </p:pic>
        </p:grpSp>
        <p:sp>
          <p:nvSpPr>
            <p:cNvPr id="983" name="직사각형 982">
              <a:extLst>
                <a:ext uri="{FF2B5EF4-FFF2-40B4-BE49-F238E27FC236}">
                  <a16:creationId xmlns:a16="http://schemas.microsoft.com/office/drawing/2014/main" id="{4AEFB88E-3DC1-4CF9-B1FA-6ACCC0BE2273}"/>
                </a:ext>
              </a:extLst>
            </p:cNvPr>
            <p:cNvSpPr/>
            <p:nvPr/>
          </p:nvSpPr>
          <p:spPr>
            <a:xfrm>
              <a:off x="10637946" y="8688252"/>
              <a:ext cx="1325454" cy="9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09" name="그룹 1009"/>
          <p:cNvGrpSpPr/>
          <p:nvPr/>
        </p:nvGrpSpPr>
        <p:grpSpPr>
          <a:xfrm>
            <a:off x="10008721" y="9313714"/>
            <a:ext cx="3286220" cy="88619"/>
            <a:chOff x="10008721" y="9023347"/>
            <a:chExt cx="3286220" cy="8861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08721" y="9023347"/>
              <a:ext cx="3286220" cy="88619"/>
            </a:xfrm>
            <a:prstGeom prst="rect">
              <a:avLst/>
            </a:prstGeom>
          </p:spPr>
        </p:pic>
      </p:grp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F2EA7F27-33C2-4F49-8E31-4D66988B0155}"/>
              </a:ext>
            </a:extLst>
          </p:cNvPr>
          <p:cNvSpPr/>
          <p:nvPr/>
        </p:nvSpPr>
        <p:spPr>
          <a:xfrm>
            <a:off x="10972800" y="9312333"/>
            <a:ext cx="882000" cy="9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52D3751D-AB45-4FD3-B7C3-025372C36433}"/>
              </a:ext>
            </a:extLst>
          </p:cNvPr>
          <p:cNvSpPr txBox="1"/>
          <p:nvPr/>
        </p:nvSpPr>
        <p:spPr>
          <a:xfrm>
            <a:off x="12042866" y="8732719"/>
            <a:ext cx="530134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7C9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30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7C9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50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AB5F3E4-AB4B-4271-BB9B-D92BDC36FF45}"/>
              </a:ext>
            </a:extLst>
          </p:cNvPr>
          <p:cNvSpPr txBox="1"/>
          <p:nvPr/>
        </p:nvSpPr>
        <p:spPr>
          <a:xfrm>
            <a:off x="8817195" y="8405667"/>
            <a:ext cx="3184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5681FC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기여도</a:t>
            </a:r>
          </a:p>
        </p:txBody>
      </p:sp>
      <p:grpSp>
        <p:nvGrpSpPr>
          <p:cNvPr id="987" name="그룹 986">
            <a:extLst>
              <a:ext uri="{FF2B5EF4-FFF2-40B4-BE49-F238E27FC236}">
                <a16:creationId xmlns:a16="http://schemas.microsoft.com/office/drawing/2014/main" id="{52E24328-7EC1-4213-BE42-16D1AE1F9646}"/>
              </a:ext>
            </a:extLst>
          </p:cNvPr>
          <p:cNvGrpSpPr/>
          <p:nvPr/>
        </p:nvGrpSpPr>
        <p:grpSpPr>
          <a:xfrm>
            <a:off x="8817198" y="7207994"/>
            <a:ext cx="5244324" cy="435673"/>
            <a:chOff x="8817195" y="7207994"/>
            <a:chExt cx="3931005" cy="435673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13106BA-D262-4D24-BB38-55BAF8F2F1F3}"/>
                </a:ext>
              </a:extLst>
            </p:cNvPr>
            <p:cNvSpPr txBox="1"/>
            <p:nvPr/>
          </p:nvSpPr>
          <p:spPr>
            <a:xfrm>
              <a:off x="8817195" y="7243557"/>
              <a:ext cx="31842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5681FC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역할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3C188B9D-9BD3-4373-AA7A-1FF3F94C19E6}"/>
                </a:ext>
              </a:extLst>
            </p:cNvPr>
            <p:cNvSpPr txBox="1"/>
            <p:nvPr/>
          </p:nvSpPr>
          <p:spPr>
            <a:xfrm>
              <a:off x="9461979" y="7207994"/>
              <a:ext cx="3286221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1600" dirty="0" err="1">
                  <a:solidFill>
                    <a:schemeClr val="bg1">
                      <a:lumMod val="5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RestAPI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연동 및 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Unity 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게임 화면 구현</a:t>
              </a:r>
            </a:p>
          </p:txBody>
        </p:sp>
      </p:grpSp>
      <p:grpSp>
        <p:nvGrpSpPr>
          <p:cNvPr id="986" name="그룹 985">
            <a:extLst>
              <a:ext uri="{FF2B5EF4-FFF2-40B4-BE49-F238E27FC236}">
                <a16:creationId xmlns:a16="http://schemas.microsoft.com/office/drawing/2014/main" id="{E2966A88-2305-45CD-B956-E6A526DCE27C}"/>
              </a:ext>
            </a:extLst>
          </p:cNvPr>
          <p:cNvGrpSpPr/>
          <p:nvPr/>
        </p:nvGrpSpPr>
        <p:grpSpPr>
          <a:xfrm>
            <a:off x="8817194" y="7746272"/>
            <a:ext cx="4146427" cy="445228"/>
            <a:chOff x="8817194" y="7746272"/>
            <a:chExt cx="4146427" cy="445228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19A1028-4F8B-40FC-8F23-345AE04FAE58}"/>
                </a:ext>
              </a:extLst>
            </p:cNvPr>
            <p:cNvSpPr txBox="1"/>
            <p:nvPr/>
          </p:nvSpPr>
          <p:spPr>
            <a:xfrm>
              <a:off x="8817194" y="7791390"/>
              <a:ext cx="31842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5681FC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기간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4BA682D-6EF8-4D29-9426-CBE956F444AB}"/>
                </a:ext>
              </a:extLst>
            </p:cNvPr>
            <p:cNvSpPr txBox="1"/>
            <p:nvPr/>
          </p:nvSpPr>
          <p:spPr>
            <a:xfrm>
              <a:off x="9677400" y="7746272"/>
              <a:ext cx="3286221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2021.11.22 ~ 2022.02.02</a:t>
              </a:r>
              <a:endPara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0CD7B4EB-F4D0-453F-8D36-B0477BCFA9F9}"/>
              </a:ext>
            </a:extLst>
          </p:cNvPr>
          <p:cNvGrpSpPr/>
          <p:nvPr/>
        </p:nvGrpSpPr>
        <p:grpSpPr>
          <a:xfrm>
            <a:off x="5638800" y="2099353"/>
            <a:ext cx="4167554" cy="461601"/>
            <a:chOff x="8817195" y="7207994"/>
            <a:chExt cx="4167554" cy="461601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C1EC492C-73D7-4110-BF6A-A232D865A721}"/>
                </a:ext>
              </a:extLst>
            </p:cNvPr>
            <p:cNvSpPr txBox="1"/>
            <p:nvPr/>
          </p:nvSpPr>
          <p:spPr>
            <a:xfrm>
              <a:off x="8817195" y="7243557"/>
              <a:ext cx="31842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5681FC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팀원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BE3C7AAA-813D-4096-B241-5E55416F97A0}"/>
                </a:ext>
              </a:extLst>
            </p:cNvPr>
            <p:cNvSpPr txBox="1"/>
            <p:nvPr/>
          </p:nvSpPr>
          <p:spPr>
            <a:xfrm>
              <a:off x="9698528" y="7207994"/>
              <a:ext cx="3286221" cy="461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장용민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정다훈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dirty="0" err="1">
                  <a:solidFill>
                    <a:schemeClr val="bg1">
                      <a:lumMod val="5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양영현</a:t>
              </a:r>
              <a:endPara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6B04065D-77C8-407A-8BCA-14112255E489}"/>
              </a:ext>
            </a:extLst>
          </p:cNvPr>
          <p:cNvGrpSpPr/>
          <p:nvPr/>
        </p:nvGrpSpPr>
        <p:grpSpPr>
          <a:xfrm>
            <a:off x="8839200" y="9639300"/>
            <a:ext cx="8077198" cy="1169487"/>
            <a:chOff x="8839200" y="9639300"/>
            <a:chExt cx="3963557" cy="1169487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EE80DCA-32BD-4BAF-AA3F-56A71B89B564}"/>
                </a:ext>
              </a:extLst>
            </p:cNvPr>
            <p:cNvSpPr txBox="1"/>
            <p:nvPr/>
          </p:nvSpPr>
          <p:spPr>
            <a:xfrm>
              <a:off x="8839200" y="9639300"/>
              <a:ext cx="31842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5681FC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링크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DAC6E59-E963-4AAC-BDDB-B4C77142F605}"/>
                </a:ext>
              </a:extLst>
            </p:cNvPr>
            <p:cNvSpPr txBox="1"/>
            <p:nvPr/>
          </p:nvSpPr>
          <p:spPr>
            <a:xfrm>
              <a:off x="9267502" y="9639300"/>
              <a:ext cx="3535255" cy="1169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https://github.com/Team-SMAG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https://www.notion.so/AI-Arithmetic-Study-Game-Project-878fcf59d3134062bffe50e46dfc75d9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6980631-6390-4623-9530-E30CD09C48BD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200" y="5372132"/>
            <a:ext cx="3060000" cy="46522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C646CC-C4A9-4F66-9E6B-E89383EF9497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873" y="5372100"/>
            <a:ext cx="3060000" cy="465177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67019169-E670-4291-A656-324F606A9101}"/>
              </a:ext>
            </a:extLst>
          </p:cNvPr>
          <p:cNvGrpSpPr/>
          <p:nvPr/>
        </p:nvGrpSpPr>
        <p:grpSpPr>
          <a:xfrm>
            <a:off x="9130527" y="495300"/>
            <a:ext cx="7471304" cy="6231658"/>
            <a:chOff x="9061800" y="539179"/>
            <a:chExt cx="9462551" cy="943861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609DF68-A8B5-4FDE-8485-0DFAB358346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1800" y="540523"/>
              <a:ext cx="3060000" cy="46512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A033D5C-BCE1-42F4-ACD7-E8C3B14B39E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68200" y="556031"/>
              <a:ext cx="3060000" cy="46512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BD8AA33-0122-4CCD-8869-6A2DB381278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64351" y="539179"/>
              <a:ext cx="3060000" cy="46512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F62089E-A459-4763-AC5C-59C4B12D06D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68200" y="5301345"/>
              <a:ext cx="3060000" cy="465120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37A708C-FE5F-4287-B115-BDB0070F078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7403" y="5326591"/>
              <a:ext cx="3060000" cy="465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287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06903" y="6741829"/>
            <a:ext cx="3755920" cy="3925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40D29F-FAE5-4F3A-BB4A-352942DC5C40}"/>
              </a:ext>
            </a:extLst>
          </p:cNvPr>
          <p:cNvSpPr txBox="1"/>
          <p:nvPr/>
        </p:nvSpPr>
        <p:spPr>
          <a:xfrm>
            <a:off x="1523999" y="1485900"/>
            <a:ext cx="888869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PROJECT.6</a:t>
            </a:r>
          </a:p>
          <a:p>
            <a:endParaRPr lang="en-US" altLang="ko-KR" sz="2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en-US" altLang="ko-KR" sz="64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PAGOBOOKS</a:t>
            </a:r>
          </a:p>
          <a:p>
            <a:r>
              <a:rPr lang="ko-KR" altLang="en-US" sz="4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문서 자동화 웹페이지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1CEF51-D4F7-4957-9129-33B6F8D8B3AF}"/>
              </a:ext>
            </a:extLst>
          </p:cNvPr>
          <p:cNvSpPr txBox="1"/>
          <p:nvPr/>
        </p:nvSpPr>
        <p:spPr>
          <a:xfrm>
            <a:off x="13258800" y="7426523"/>
            <a:ext cx="3505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 대면 수업 문서화 보조 기술을 도입한 반응형 웹사이트를 구현한다</a:t>
            </a:r>
            <a:r>
              <a:rPr lang="en-US" altLang="ko-KR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algn="r"/>
            <a:endParaRPr lang="ko-KR" altLang="en-US" sz="14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7483C7-2384-4BEA-9776-AEBEF1D267DF}"/>
              </a:ext>
            </a:extLst>
          </p:cNvPr>
          <p:cNvSpPr/>
          <p:nvPr/>
        </p:nvSpPr>
        <p:spPr>
          <a:xfrm>
            <a:off x="12947674" y="1790700"/>
            <a:ext cx="3740127" cy="34778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2000" cap="none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599593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933792" y="6998013"/>
            <a:ext cx="8247160" cy="77219"/>
            <a:chOff x="8933792" y="6998013"/>
            <a:chExt cx="8247160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8933792" y="6998013"/>
              <a:ext cx="8247160" cy="7721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06673" y="7048500"/>
            <a:ext cx="553586" cy="39256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03317" y="8858922"/>
            <a:ext cx="484153" cy="35950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13414" y="9204607"/>
            <a:ext cx="507517" cy="35849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E4D664B-C950-47B4-A3FB-0193469AD270}"/>
              </a:ext>
            </a:extLst>
          </p:cNvPr>
          <p:cNvSpPr txBox="1"/>
          <p:nvPr/>
        </p:nvSpPr>
        <p:spPr>
          <a:xfrm>
            <a:off x="1295400" y="1419288"/>
            <a:ext cx="4800600" cy="1148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00" dirty="0">
                <a:solidFill>
                  <a:srgbClr val="5681FC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PAGOBOOKS</a:t>
            </a:r>
          </a:p>
          <a:p>
            <a:pPr>
              <a:lnSpc>
                <a:spcPct val="150000"/>
              </a:lnSpc>
            </a:pPr>
            <a:r>
              <a:rPr lang="ko-KR" alt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문서 자동화 웹페이지</a:t>
            </a:r>
            <a:endParaRPr lang="en-US" altLang="ko-KR" sz="2600" dirty="0">
              <a:solidFill>
                <a:schemeClr val="tx1">
                  <a:lumMod val="50000"/>
                  <a:lumOff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0BEDDF-6578-433E-95F5-3C91459D40E7}"/>
              </a:ext>
            </a:extLst>
          </p:cNvPr>
          <p:cNvSpPr txBox="1"/>
          <p:nvPr/>
        </p:nvSpPr>
        <p:spPr>
          <a:xfrm>
            <a:off x="1437732" y="3116167"/>
            <a:ext cx="61660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급격한 비 대면 수업화로 인한 수업 자료 문서화의 어려움을 돕는다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defRPr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문서화 보조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OPEN API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이용한 반응형 웹사이트를 구현한다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PAPAGO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이용한 간단번역 및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STT, TTS, OCR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이용하여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defRPr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미디어 매체를 텍스트로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변환하여 제공한다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315ABD7D-14C9-4568-ADDE-6FEB2C8AB6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BED5327-5A25-44CF-9A75-19F706C2CBE0}"/>
              </a:ext>
            </a:extLst>
          </p:cNvPr>
          <p:cNvSpPr txBox="1"/>
          <p:nvPr/>
        </p:nvSpPr>
        <p:spPr>
          <a:xfrm>
            <a:off x="13639800" y="7480904"/>
            <a:ext cx="36669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 언어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Vue, Spring/Java, MySQL</a:t>
            </a:r>
          </a:p>
          <a:p>
            <a:pPr>
              <a:defRPr/>
            </a:pP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defRPr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주요 기능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1.Spring Security + JWT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토큰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2.STT, TTS, OCR, PAPAGO API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3.Restful API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구현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4.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모바일 반응형 웹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984" name="그룹 983">
            <a:extLst>
              <a:ext uri="{FF2B5EF4-FFF2-40B4-BE49-F238E27FC236}">
                <a16:creationId xmlns:a16="http://schemas.microsoft.com/office/drawing/2014/main" id="{53BD1C09-5080-40D5-A6CB-0E8E8EAA6936}"/>
              </a:ext>
            </a:extLst>
          </p:cNvPr>
          <p:cNvGrpSpPr/>
          <p:nvPr/>
        </p:nvGrpSpPr>
        <p:grpSpPr>
          <a:xfrm>
            <a:off x="10002634" y="8963388"/>
            <a:ext cx="3286220" cy="97200"/>
            <a:chOff x="10048780" y="8688252"/>
            <a:chExt cx="3286220" cy="9720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0048780" y="8688937"/>
              <a:ext cx="3286220" cy="88619"/>
              <a:chOff x="10008721" y="8688937"/>
              <a:chExt cx="3286220" cy="88619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008721" y="8688937"/>
                <a:ext cx="3286220" cy="88619"/>
              </a:xfrm>
              <a:prstGeom prst="rect">
                <a:avLst/>
              </a:prstGeom>
            </p:spPr>
          </p:pic>
        </p:grpSp>
        <p:sp>
          <p:nvSpPr>
            <p:cNvPr id="983" name="직사각형 982">
              <a:extLst>
                <a:ext uri="{FF2B5EF4-FFF2-40B4-BE49-F238E27FC236}">
                  <a16:creationId xmlns:a16="http://schemas.microsoft.com/office/drawing/2014/main" id="{4AEFB88E-3DC1-4CF9-B1FA-6ACCC0BE2273}"/>
                </a:ext>
              </a:extLst>
            </p:cNvPr>
            <p:cNvSpPr/>
            <p:nvPr/>
          </p:nvSpPr>
          <p:spPr>
            <a:xfrm>
              <a:off x="11328546" y="8688252"/>
              <a:ext cx="604800" cy="9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09" name="그룹 1009"/>
          <p:cNvGrpSpPr/>
          <p:nvPr/>
        </p:nvGrpSpPr>
        <p:grpSpPr>
          <a:xfrm>
            <a:off x="10008721" y="9313714"/>
            <a:ext cx="3286220" cy="88619"/>
            <a:chOff x="10008721" y="9023347"/>
            <a:chExt cx="3286220" cy="8861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08721" y="9023347"/>
              <a:ext cx="3286220" cy="88619"/>
            </a:xfrm>
            <a:prstGeom prst="rect">
              <a:avLst/>
            </a:prstGeom>
          </p:spPr>
        </p:pic>
      </p:grp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F2EA7F27-33C2-4F49-8E31-4D66988B0155}"/>
              </a:ext>
            </a:extLst>
          </p:cNvPr>
          <p:cNvSpPr/>
          <p:nvPr/>
        </p:nvSpPr>
        <p:spPr>
          <a:xfrm>
            <a:off x="10820400" y="9312333"/>
            <a:ext cx="1036800" cy="9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52D3751D-AB45-4FD3-B7C3-025372C36433}"/>
              </a:ext>
            </a:extLst>
          </p:cNvPr>
          <p:cNvSpPr txBox="1"/>
          <p:nvPr/>
        </p:nvSpPr>
        <p:spPr>
          <a:xfrm>
            <a:off x="12042866" y="8732719"/>
            <a:ext cx="530134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7C9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70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7C9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40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AB5F3E4-AB4B-4271-BB9B-D92BDC36FF45}"/>
              </a:ext>
            </a:extLst>
          </p:cNvPr>
          <p:cNvSpPr txBox="1"/>
          <p:nvPr/>
        </p:nvSpPr>
        <p:spPr>
          <a:xfrm>
            <a:off x="8817195" y="8405667"/>
            <a:ext cx="3184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5681FC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기여도</a:t>
            </a:r>
          </a:p>
        </p:txBody>
      </p:sp>
      <p:grpSp>
        <p:nvGrpSpPr>
          <p:cNvPr id="987" name="그룹 986">
            <a:extLst>
              <a:ext uri="{FF2B5EF4-FFF2-40B4-BE49-F238E27FC236}">
                <a16:creationId xmlns:a16="http://schemas.microsoft.com/office/drawing/2014/main" id="{52E24328-7EC1-4213-BE42-16D1AE1F9646}"/>
              </a:ext>
            </a:extLst>
          </p:cNvPr>
          <p:cNvGrpSpPr/>
          <p:nvPr/>
        </p:nvGrpSpPr>
        <p:grpSpPr>
          <a:xfrm>
            <a:off x="8817198" y="7207994"/>
            <a:ext cx="5244324" cy="435673"/>
            <a:chOff x="8817195" y="7207994"/>
            <a:chExt cx="3931005" cy="435673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13106BA-D262-4D24-BB38-55BAF8F2F1F3}"/>
                </a:ext>
              </a:extLst>
            </p:cNvPr>
            <p:cNvSpPr txBox="1"/>
            <p:nvPr/>
          </p:nvSpPr>
          <p:spPr>
            <a:xfrm>
              <a:off x="8817195" y="7243557"/>
              <a:ext cx="31842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5681FC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역할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3C188B9D-9BD3-4373-AA7A-1FF3F94C19E6}"/>
                </a:ext>
              </a:extLst>
            </p:cNvPr>
            <p:cNvSpPr txBox="1"/>
            <p:nvPr/>
          </p:nvSpPr>
          <p:spPr>
            <a:xfrm>
              <a:off x="9461979" y="7207994"/>
              <a:ext cx="3286221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팀장 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OCR 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관련 기능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로그인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회원가입 처리</a:t>
              </a:r>
            </a:p>
          </p:txBody>
        </p:sp>
      </p:grpSp>
      <p:grpSp>
        <p:nvGrpSpPr>
          <p:cNvPr id="986" name="그룹 985">
            <a:extLst>
              <a:ext uri="{FF2B5EF4-FFF2-40B4-BE49-F238E27FC236}">
                <a16:creationId xmlns:a16="http://schemas.microsoft.com/office/drawing/2014/main" id="{E2966A88-2305-45CD-B956-E6A526DCE27C}"/>
              </a:ext>
            </a:extLst>
          </p:cNvPr>
          <p:cNvGrpSpPr/>
          <p:nvPr/>
        </p:nvGrpSpPr>
        <p:grpSpPr>
          <a:xfrm>
            <a:off x="8817194" y="7746272"/>
            <a:ext cx="4146427" cy="445228"/>
            <a:chOff x="8817194" y="7746272"/>
            <a:chExt cx="4146427" cy="445228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19A1028-4F8B-40FC-8F23-345AE04FAE58}"/>
                </a:ext>
              </a:extLst>
            </p:cNvPr>
            <p:cNvSpPr txBox="1"/>
            <p:nvPr/>
          </p:nvSpPr>
          <p:spPr>
            <a:xfrm>
              <a:off x="8817194" y="7791390"/>
              <a:ext cx="31842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5681FC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기간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4BA682D-6EF8-4D29-9426-CBE956F444AB}"/>
                </a:ext>
              </a:extLst>
            </p:cNvPr>
            <p:cNvSpPr txBox="1"/>
            <p:nvPr/>
          </p:nvSpPr>
          <p:spPr>
            <a:xfrm>
              <a:off x="9677400" y="7746272"/>
              <a:ext cx="3286221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2022.02.14 ~ 2022.03.11</a:t>
              </a:r>
              <a:endPara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0CD7B4EB-F4D0-453F-8D36-B0477BCFA9F9}"/>
              </a:ext>
            </a:extLst>
          </p:cNvPr>
          <p:cNvGrpSpPr/>
          <p:nvPr/>
        </p:nvGrpSpPr>
        <p:grpSpPr>
          <a:xfrm>
            <a:off x="4419600" y="2099353"/>
            <a:ext cx="4167554" cy="836063"/>
            <a:chOff x="8817195" y="7207994"/>
            <a:chExt cx="4167554" cy="836063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C1EC492C-73D7-4110-BF6A-A232D865A721}"/>
                </a:ext>
              </a:extLst>
            </p:cNvPr>
            <p:cNvSpPr txBox="1"/>
            <p:nvPr/>
          </p:nvSpPr>
          <p:spPr>
            <a:xfrm>
              <a:off x="8817195" y="7243557"/>
              <a:ext cx="31842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5681FC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팀원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BE3C7AAA-813D-4096-B241-5E55416F97A0}"/>
                </a:ext>
              </a:extLst>
            </p:cNvPr>
            <p:cNvSpPr txBox="1"/>
            <p:nvPr/>
          </p:nvSpPr>
          <p:spPr>
            <a:xfrm>
              <a:off x="9698528" y="7207994"/>
              <a:ext cx="3286221" cy="836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정다훈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장지원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김희태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 sz="1600" dirty="0" err="1">
                  <a:solidFill>
                    <a:schemeClr val="bg1">
                      <a:lumMod val="5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이동곤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dirty="0" err="1">
                  <a:solidFill>
                    <a:schemeClr val="bg1">
                      <a:lumMod val="5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강하종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dirty="0" err="1">
                  <a:solidFill>
                    <a:schemeClr val="bg1">
                      <a:lumMod val="5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신혜지</a:t>
              </a:r>
              <a:endPara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6B04065D-77C8-407A-8BCA-14112255E489}"/>
              </a:ext>
            </a:extLst>
          </p:cNvPr>
          <p:cNvGrpSpPr/>
          <p:nvPr/>
        </p:nvGrpSpPr>
        <p:grpSpPr>
          <a:xfrm>
            <a:off x="8839200" y="9639300"/>
            <a:ext cx="4449654" cy="400110"/>
            <a:chOff x="8839200" y="9639300"/>
            <a:chExt cx="4449654" cy="400110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EE80DCA-32BD-4BAF-AA3F-56A71B89B564}"/>
                </a:ext>
              </a:extLst>
            </p:cNvPr>
            <p:cNvSpPr txBox="1"/>
            <p:nvPr/>
          </p:nvSpPr>
          <p:spPr>
            <a:xfrm>
              <a:off x="8839200" y="9639300"/>
              <a:ext cx="31842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5681FC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링크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DAC6E59-E963-4AAC-BDDB-B4C77142F605}"/>
                </a:ext>
              </a:extLst>
            </p:cNvPr>
            <p:cNvSpPr txBox="1"/>
            <p:nvPr/>
          </p:nvSpPr>
          <p:spPr>
            <a:xfrm>
              <a:off x="9753599" y="9639300"/>
              <a:ext cx="3535255" cy="338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https://github.com/dahun3013/ BCPR3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pic>
        <p:nvPicPr>
          <p:cNvPr id="74" name="Google Shape;179;p31">
            <a:extLst>
              <a:ext uri="{FF2B5EF4-FFF2-40B4-BE49-F238E27FC236}">
                <a16:creationId xmlns:a16="http://schemas.microsoft.com/office/drawing/2014/main" id="{14045DCE-286B-44AF-9B56-212DC3A7B76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1000" y="4838700"/>
            <a:ext cx="7934527" cy="4800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C9A72CC-370D-491F-A266-418F3E448E3A}"/>
              </a:ext>
            </a:extLst>
          </p:cNvPr>
          <p:cNvGrpSpPr/>
          <p:nvPr/>
        </p:nvGrpSpPr>
        <p:grpSpPr>
          <a:xfrm>
            <a:off x="8763000" y="1688303"/>
            <a:ext cx="9019166" cy="4598197"/>
            <a:chOff x="8686800" y="599057"/>
            <a:chExt cx="9753297" cy="4598197"/>
          </a:xfrm>
        </p:grpSpPr>
        <p:pic>
          <p:nvPicPr>
            <p:cNvPr id="81" name="Google Shape;159;p29">
              <a:extLst>
                <a:ext uri="{FF2B5EF4-FFF2-40B4-BE49-F238E27FC236}">
                  <a16:creationId xmlns:a16="http://schemas.microsoft.com/office/drawing/2014/main" id="{559790A0-199E-42CF-BED9-920B541F1DBB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686800" y="609225"/>
              <a:ext cx="2335057" cy="4588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160;p29">
              <a:extLst>
                <a:ext uri="{FF2B5EF4-FFF2-40B4-BE49-F238E27FC236}">
                  <a16:creationId xmlns:a16="http://schemas.microsoft.com/office/drawing/2014/main" id="{B0C4DE43-A6F2-4579-8703-C32FD855F70F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1175004" y="599057"/>
              <a:ext cx="2335057" cy="4588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169;p30">
              <a:extLst>
                <a:ext uri="{FF2B5EF4-FFF2-40B4-BE49-F238E27FC236}">
                  <a16:creationId xmlns:a16="http://schemas.microsoft.com/office/drawing/2014/main" id="{995D0F60-627A-4F44-A688-9B37DD741CCE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6134937" y="599057"/>
              <a:ext cx="2305160" cy="4561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171;p30">
              <a:extLst>
                <a:ext uri="{FF2B5EF4-FFF2-40B4-BE49-F238E27FC236}">
                  <a16:creationId xmlns:a16="http://schemas.microsoft.com/office/drawing/2014/main" id="{9E3B7654-EDF3-4DF0-9B74-5FBC5033D807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3646733" y="609225"/>
              <a:ext cx="2335057" cy="458802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56121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13081" y="7776003"/>
            <a:ext cx="820309" cy="1099198"/>
            <a:chOff x="16113081" y="7776003"/>
            <a:chExt cx="820309" cy="109919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13081" y="7776003"/>
              <a:ext cx="820309" cy="109919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6745" y="1658881"/>
            <a:ext cx="8023402" cy="341826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D5FB1CC-4DA9-4281-86E0-68436696AB58}"/>
              </a:ext>
            </a:extLst>
          </p:cNvPr>
          <p:cNvSpPr/>
          <p:nvPr/>
        </p:nvSpPr>
        <p:spPr>
          <a:xfrm>
            <a:off x="1572727" y="7507635"/>
            <a:ext cx="4665416" cy="1219204"/>
          </a:xfrm>
          <a:prstGeom prst="rect">
            <a:avLst/>
          </a:prstGeom>
          <a:noFill/>
        </p:spPr>
        <p:txBody>
          <a:bodyPr wrap="square" lIns="94957" tIns="47478" rIns="94957" bIns="47478">
            <a:spAutoFit/>
          </a:bodyPr>
          <a:lstStyle/>
          <a:p>
            <a:r>
              <a:rPr lang="en-US" altLang="ko-KR" sz="2200" dirty="0">
                <a:ln w="0"/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CONTACT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dahun3013@gmail.com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010 9459 3013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4642527" y="5121460"/>
            <a:ext cx="7277108" cy="77219"/>
            <a:chOff x="4642527" y="5121460"/>
            <a:chExt cx="7277108" cy="772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4642527" y="5121460"/>
              <a:ext cx="7277108" cy="772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33792" y="4249400"/>
            <a:ext cx="3513712" cy="77219"/>
            <a:chOff x="8933792" y="4249400"/>
            <a:chExt cx="3513712" cy="772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933792" y="4249400"/>
              <a:ext cx="3513712" cy="772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33792" y="6633988"/>
            <a:ext cx="3513712" cy="77219"/>
            <a:chOff x="8933792" y="6633988"/>
            <a:chExt cx="3513712" cy="7721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933792" y="6633988"/>
              <a:ext cx="3513712" cy="772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08721" y="7622224"/>
            <a:ext cx="3286220" cy="88619"/>
            <a:chOff x="10008721" y="7622224"/>
            <a:chExt cx="3286220" cy="886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08721" y="7622224"/>
              <a:ext cx="3286220" cy="886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06687" y="7951691"/>
            <a:ext cx="3099713" cy="88619"/>
            <a:chOff x="10006687" y="8299721"/>
            <a:chExt cx="3099713" cy="886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06687" y="8299721"/>
              <a:ext cx="3099713" cy="886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008721" y="8295084"/>
            <a:ext cx="2617785" cy="88619"/>
            <a:chOff x="10008721" y="8620503"/>
            <a:chExt cx="2617785" cy="8861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08721" y="8620503"/>
              <a:ext cx="2617785" cy="886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00117" y="5104248"/>
            <a:ext cx="7277108" cy="77219"/>
            <a:chOff x="9500117" y="5104248"/>
            <a:chExt cx="7277108" cy="7721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9500117" y="5104248"/>
              <a:ext cx="7277108" cy="7721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740958" y="2552700"/>
            <a:ext cx="3513712" cy="77219"/>
            <a:chOff x="13740958" y="3306290"/>
            <a:chExt cx="3513712" cy="7721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740958" y="3306290"/>
              <a:ext cx="3513712" cy="7721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740958" y="5901850"/>
            <a:ext cx="3513712" cy="77219"/>
            <a:chOff x="13740958" y="6200610"/>
            <a:chExt cx="3513712" cy="7721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740958" y="6200610"/>
              <a:ext cx="3513712" cy="77219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2F4A5A2E-6907-43BD-AEA4-979BC3A88BB2}"/>
              </a:ext>
            </a:extLst>
          </p:cNvPr>
          <p:cNvSpPr txBox="1"/>
          <p:nvPr/>
        </p:nvSpPr>
        <p:spPr>
          <a:xfrm>
            <a:off x="1480207" y="4216978"/>
            <a:ext cx="6413869" cy="5801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안녕하세요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소통하는 개발자 정다훈 입니다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전직장에서 </a:t>
            </a:r>
            <a:r>
              <a:rPr lang="ko-KR" altLang="en-US" sz="1500" dirty="0" err="1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리팩토링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업무를 맡으며 책임연쇄 디자인 패턴을 적용하였습니다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첫 업무로써 좋은 모습을 보여주고 싶어 코드를 전부 작성한 후 리뷰를 요청 하였습니다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하지만 코드 리뷰를 통해 팀장님께 성능을 위해 기존 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properties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파일을 이용할 수 있도록 변환하고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연쇄의 우선순위 조정이 필요하다는 질책을 받았습니다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이후 소통으로부터 더 좋은 코드를 작성할 수 있다는 것을 깨닫고</a:t>
            </a:r>
            <a:endParaRPr lang="en-US" altLang="ko-KR" sz="1500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능력을 기르기 위해서 부트캠프를 수강하였습니다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과정동안 매 프로젝트 팀장을 도맡아 팀원들과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소통하여</a:t>
            </a:r>
            <a:endParaRPr lang="en-US" altLang="ko-KR" sz="1500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웹과 앱 등 어떤 플랫폼을 이용할지</a:t>
            </a:r>
            <a:endParaRPr lang="en-US" altLang="ko-KR" sz="1500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Vue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와 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react,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세션과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JWT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어떤 기술을 사용할지</a:t>
            </a:r>
            <a:endParaRPr lang="en-US" altLang="ko-KR" sz="1500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의견을 나누며 더 나은 방향을 찾아 나갔고</a:t>
            </a:r>
            <a:endParaRPr lang="en-US" altLang="ko-KR" sz="1500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이는 파이널 프로젝트 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등이란 결과로 과정을 수료하였습니다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저는 위 경험을 토대로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소통하는 신입사원이 되겠습니다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!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1C5DF066-E325-416B-BECE-066FE6AFAA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490175" y="1389256"/>
            <a:ext cx="2214866" cy="261124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E890F4-886A-4F98-BABA-6ECA8C9F32F3}"/>
              </a:ext>
            </a:extLst>
          </p:cNvPr>
          <p:cNvSpPr txBox="1"/>
          <p:nvPr/>
        </p:nvSpPr>
        <p:spPr>
          <a:xfrm>
            <a:off x="3754697" y="1475274"/>
            <a:ext cx="43333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소통</a:t>
            </a:r>
            <a:r>
              <a:rPr lang="ko-KR" altLang="en-US" sz="4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하는</a:t>
            </a:r>
            <a:endParaRPr lang="en-US" altLang="ko-KR" sz="42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6000" dirty="0">
                <a:solidFill>
                  <a:srgbClr val="5681FC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개발자</a:t>
            </a:r>
            <a:endParaRPr lang="en-US" altLang="ko-KR" sz="6000" dirty="0">
              <a:solidFill>
                <a:srgbClr val="5681FC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5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정다훈 </a:t>
            </a:r>
            <a:r>
              <a:rPr lang="ko-KR" altLang="en-US" sz="4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입니다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E7B536A-8D59-4965-A727-26351B9A3D65}"/>
              </a:ext>
            </a:extLst>
          </p:cNvPr>
          <p:cNvSpPr txBox="1"/>
          <p:nvPr/>
        </p:nvSpPr>
        <p:spPr>
          <a:xfrm>
            <a:off x="8849083" y="1536396"/>
            <a:ext cx="3184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5681FC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정다훈 </a:t>
            </a:r>
            <a:r>
              <a:rPr lang="en-US" altLang="ko-KR" sz="2000" dirty="0">
                <a:solidFill>
                  <a:srgbClr val="5681FC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/ </a:t>
            </a:r>
            <a:r>
              <a:rPr lang="en-US" altLang="ko-KR" sz="2000" dirty="0" err="1">
                <a:solidFill>
                  <a:srgbClr val="5681FC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Dahun</a:t>
            </a:r>
            <a:r>
              <a:rPr lang="ko-KR" altLang="en-US" sz="2000" dirty="0">
                <a:solidFill>
                  <a:srgbClr val="5681FC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2000" dirty="0" err="1">
                <a:solidFill>
                  <a:srgbClr val="5681FC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Jeung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79A6E0-BF79-4D95-8B87-B64ABFB3CA52}"/>
              </a:ext>
            </a:extLst>
          </p:cNvPr>
          <p:cNvSpPr txBox="1"/>
          <p:nvPr/>
        </p:nvSpPr>
        <p:spPr>
          <a:xfrm>
            <a:off x="8849083" y="2013020"/>
            <a:ext cx="2762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1994.10.25 /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경기도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109B09-6605-4CC9-9E2D-AF621329F64F}"/>
              </a:ext>
            </a:extLst>
          </p:cNvPr>
          <p:cNvSpPr txBox="1"/>
          <p:nvPr/>
        </p:nvSpPr>
        <p:spPr>
          <a:xfrm>
            <a:off x="8849083" y="5267047"/>
            <a:ext cx="41910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돋움"/>
              </a:rPr>
              <a:t>2010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성안고등학교 입학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돋움"/>
              </a:rPr>
              <a:t>2013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성안고등학교 졸업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돋움"/>
              </a:rPr>
              <a:t>2013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순천향대학교 컴퓨터공학과 입학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돋움"/>
              </a:rPr>
              <a:t>2020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돋움"/>
              </a:rPr>
              <a:t>순천향대학교 컴퓨터공학과 졸업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defRPr/>
            </a:pP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defRPr/>
            </a:pP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166EA9E-980D-45D7-9DBB-90A1A3D62C82}"/>
              </a:ext>
            </a:extLst>
          </p:cNvPr>
          <p:cNvSpPr txBox="1"/>
          <p:nvPr/>
        </p:nvSpPr>
        <p:spPr>
          <a:xfrm>
            <a:off x="8849083" y="4760370"/>
            <a:ext cx="3184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5681FC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GRADUATION</a:t>
            </a:r>
            <a:endParaRPr lang="ko-KR" altLang="en-US" sz="2000" dirty="0">
              <a:solidFill>
                <a:srgbClr val="5681FC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CC6FFE4-039A-41F1-9921-CCF95A947A3F}"/>
              </a:ext>
            </a:extLst>
          </p:cNvPr>
          <p:cNvSpPr txBox="1"/>
          <p:nvPr/>
        </p:nvSpPr>
        <p:spPr>
          <a:xfrm>
            <a:off x="8915399" y="7466333"/>
            <a:ext cx="1374475" cy="1159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JAVA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ANDROID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C++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9135AE5-DDA0-4C49-B97E-39B38434E572}"/>
              </a:ext>
            </a:extLst>
          </p:cNvPr>
          <p:cNvSpPr txBox="1"/>
          <p:nvPr/>
        </p:nvSpPr>
        <p:spPr>
          <a:xfrm>
            <a:off x="12036726" y="7429500"/>
            <a:ext cx="530134" cy="1159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7C9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95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7C9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70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7C9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60</a:t>
            </a:r>
            <a:endParaRPr lang="ko-KR" altLang="en-US" sz="1600" dirty="0">
              <a:solidFill>
                <a:srgbClr val="7C9EF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96D70BA-2431-4E31-9DA9-A21A280C7948}"/>
              </a:ext>
            </a:extLst>
          </p:cNvPr>
          <p:cNvSpPr txBox="1"/>
          <p:nvPr/>
        </p:nvSpPr>
        <p:spPr>
          <a:xfrm>
            <a:off x="13294942" y="6759313"/>
            <a:ext cx="48943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돋움"/>
              </a:rPr>
              <a:t>2018. 12 ~ 2019.02 ㈜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돋움"/>
              </a:rPr>
              <a:t>이노베이스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돋움"/>
              </a:rPr>
              <a:t> 근로장학생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함초롬돋움"/>
            </a:endParaRPr>
          </a:p>
          <a:p>
            <a:pPr>
              <a:defRPr/>
            </a:pPr>
            <a:endParaRPr lang="en-US" altLang="ko-KR" sz="400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함초롬돋움"/>
            </a:endParaRPr>
          </a:p>
          <a:p>
            <a:pPr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2020. 03 ~ 2021.04 ㈜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위즈코리아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back-end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신입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defRPr/>
            </a:pPr>
            <a:endParaRPr lang="en-US" altLang="ko-KR" sz="400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2021. 11 ~ 2022.04 K-Digital Training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수료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187D27-10AA-4576-B00F-5D22404A46EC}"/>
              </a:ext>
            </a:extLst>
          </p:cNvPr>
          <p:cNvSpPr txBox="1"/>
          <p:nvPr/>
        </p:nvSpPr>
        <p:spPr>
          <a:xfrm>
            <a:off x="13639800" y="3418086"/>
            <a:ext cx="4191001" cy="189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돋움"/>
              </a:rPr>
              <a:t>2018 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돋움"/>
              </a:rPr>
              <a:t>식단 추천 앱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함초롬돋움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돋움"/>
              </a:rPr>
              <a:t>2019  IoT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돋움"/>
              </a:rPr>
              <a:t>제품의 데이터 시각화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함초롬돋움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돋움"/>
              </a:rPr>
              <a:t>2019 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돋움"/>
              </a:rPr>
              <a:t>차량 내 어린이 갇힘 방지 시스템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함초롬돋움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2022  SMAG AI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수학 리듬 게임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2022  Digit to Text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웹사이트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2AB0F99-671F-4B92-BC47-E6E0F482DB67}"/>
              </a:ext>
            </a:extLst>
          </p:cNvPr>
          <p:cNvSpPr txBox="1"/>
          <p:nvPr/>
        </p:nvSpPr>
        <p:spPr>
          <a:xfrm>
            <a:off x="13641635" y="6264759"/>
            <a:ext cx="1802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5681FC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EXPERIENCE</a:t>
            </a:r>
            <a:endParaRPr lang="ko-KR" altLang="en-US" sz="2000" dirty="0">
              <a:solidFill>
                <a:srgbClr val="5681FC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CA845B-FDDD-4D92-BC86-F8B2070A8F6D}"/>
              </a:ext>
            </a:extLst>
          </p:cNvPr>
          <p:cNvSpPr txBox="1"/>
          <p:nvPr/>
        </p:nvSpPr>
        <p:spPr>
          <a:xfrm>
            <a:off x="8817195" y="7105590"/>
            <a:ext cx="3184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5681FC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SKILL</a:t>
            </a:r>
            <a:endParaRPr lang="ko-KR" altLang="en-US" sz="2000" dirty="0">
              <a:solidFill>
                <a:srgbClr val="5681FC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3E77842-D200-4A1A-BE4E-2302080DC904}"/>
              </a:ext>
            </a:extLst>
          </p:cNvPr>
          <p:cNvSpPr txBox="1"/>
          <p:nvPr/>
        </p:nvSpPr>
        <p:spPr>
          <a:xfrm>
            <a:off x="13639800" y="2956193"/>
            <a:ext cx="3184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5681FC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Project</a:t>
            </a:r>
            <a:endParaRPr lang="ko-KR" altLang="en-US" sz="2000" dirty="0">
              <a:solidFill>
                <a:srgbClr val="5681FC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F05D4D9-A4D5-41D2-BEFF-1D266A21FC5C}"/>
              </a:ext>
            </a:extLst>
          </p:cNvPr>
          <p:cNvSpPr txBox="1"/>
          <p:nvPr/>
        </p:nvSpPr>
        <p:spPr>
          <a:xfrm>
            <a:off x="13639800" y="1937167"/>
            <a:ext cx="431785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2022 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웅진씽크빅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AI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게임 개발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챌린지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장려상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356B54F-3F80-4FEE-A9CA-5642C51A2E6F}"/>
              </a:ext>
            </a:extLst>
          </p:cNvPr>
          <p:cNvSpPr txBox="1"/>
          <p:nvPr/>
        </p:nvSpPr>
        <p:spPr>
          <a:xfrm>
            <a:off x="13639800" y="1475274"/>
            <a:ext cx="3184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5681FC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Award</a:t>
            </a:r>
            <a:endParaRPr lang="ko-KR" altLang="en-US" sz="2000" dirty="0">
              <a:solidFill>
                <a:srgbClr val="5681FC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68" name="그룹 1010">
            <a:extLst>
              <a:ext uri="{FF2B5EF4-FFF2-40B4-BE49-F238E27FC236}">
                <a16:creationId xmlns:a16="http://schemas.microsoft.com/office/drawing/2014/main" id="{0D68EDB5-722C-4A31-B28E-04590DC43992}"/>
              </a:ext>
            </a:extLst>
          </p:cNvPr>
          <p:cNvGrpSpPr/>
          <p:nvPr/>
        </p:nvGrpSpPr>
        <p:grpSpPr>
          <a:xfrm>
            <a:off x="13740958" y="7733281"/>
            <a:ext cx="3513712" cy="77219"/>
            <a:chOff x="13740958" y="3306290"/>
            <a:chExt cx="3513712" cy="77219"/>
          </a:xfrm>
        </p:grpSpPr>
        <p:pic>
          <p:nvPicPr>
            <p:cNvPr id="69" name="Object 36">
              <a:extLst>
                <a:ext uri="{FF2B5EF4-FFF2-40B4-BE49-F238E27FC236}">
                  <a16:creationId xmlns:a16="http://schemas.microsoft.com/office/drawing/2014/main" id="{CB80C4EC-35AE-4B5D-9312-B5064E5CA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740958" y="3306290"/>
              <a:ext cx="3513712" cy="77219"/>
            </a:xfrm>
            <a:prstGeom prst="rect">
              <a:avLst/>
            </a:prstGeom>
          </p:spPr>
        </p:pic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88930DBD-CDF7-43B3-826D-42F8CAD0BF1D}"/>
              </a:ext>
            </a:extLst>
          </p:cNvPr>
          <p:cNvSpPr txBox="1"/>
          <p:nvPr/>
        </p:nvSpPr>
        <p:spPr>
          <a:xfrm>
            <a:off x="13678414" y="8094174"/>
            <a:ext cx="1802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5681FC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Certificate</a:t>
            </a:r>
            <a:endParaRPr lang="ko-KR" altLang="en-US" sz="2000" dirty="0">
              <a:solidFill>
                <a:srgbClr val="5681FC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41DA5A9-A317-40C2-A796-89A7DEAD4D1F}"/>
              </a:ext>
            </a:extLst>
          </p:cNvPr>
          <p:cNvSpPr txBox="1"/>
          <p:nvPr/>
        </p:nvSpPr>
        <p:spPr>
          <a:xfrm>
            <a:off x="13678414" y="8494284"/>
            <a:ext cx="419100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돋움"/>
              </a:rPr>
              <a:t>2019 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돋움"/>
              </a:rPr>
              <a:t>정보처리기사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돋움"/>
              </a:rPr>
              <a:t>(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돋움"/>
              </a:rPr>
              <a:t>산업인력관리공단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돋움"/>
              </a:rPr>
              <a:t>)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73" name="그룹 1010">
            <a:extLst>
              <a:ext uri="{FF2B5EF4-FFF2-40B4-BE49-F238E27FC236}">
                <a16:creationId xmlns:a16="http://schemas.microsoft.com/office/drawing/2014/main" id="{CA856678-12F2-47DA-B211-098023AABC23}"/>
              </a:ext>
            </a:extLst>
          </p:cNvPr>
          <p:cNvGrpSpPr/>
          <p:nvPr/>
        </p:nvGrpSpPr>
        <p:grpSpPr>
          <a:xfrm>
            <a:off x="13783688" y="9237739"/>
            <a:ext cx="3513712" cy="77219"/>
            <a:chOff x="13740958" y="3306290"/>
            <a:chExt cx="3513712" cy="77219"/>
          </a:xfrm>
        </p:grpSpPr>
        <p:pic>
          <p:nvPicPr>
            <p:cNvPr id="74" name="Object 36">
              <a:extLst>
                <a:ext uri="{FF2B5EF4-FFF2-40B4-BE49-F238E27FC236}">
                  <a16:creationId xmlns:a16="http://schemas.microsoft.com/office/drawing/2014/main" id="{BB512F59-D262-4B61-A777-2F1073926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740958" y="3306290"/>
              <a:ext cx="3513712" cy="77219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A3D5500-B1A2-4631-B7D9-CCDD45ED31BE}"/>
              </a:ext>
            </a:extLst>
          </p:cNvPr>
          <p:cNvSpPr txBox="1"/>
          <p:nvPr/>
        </p:nvSpPr>
        <p:spPr>
          <a:xfrm>
            <a:off x="8849083" y="2814816"/>
            <a:ext cx="419100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돋움"/>
              </a:rPr>
              <a:t>Tel.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돋움"/>
              </a:rPr>
              <a:t>010-9459-3013</a:t>
            </a:r>
          </a:p>
          <a:p>
            <a:pPr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돋움"/>
              </a:rPr>
              <a:t>Email.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돋움"/>
              </a:rPr>
              <a:t>dahun3013@gmail.com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돋움"/>
              </a:rPr>
              <a:t>경기도 안산시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돋움"/>
              </a:rPr>
              <a:t>오목로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돋움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돋움"/>
              </a:rPr>
              <a:t>11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돋움"/>
              </a:rPr>
              <a:t>길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함초롬돋움"/>
              </a:rPr>
              <a:t>56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defRPr/>
            </a:pP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D0537C4-AB59-40A0-98AF-81C66CBF1F01}"/>
              </a:ext>
            </a:extLst>
          </p:cNvPr>
          <p:cNvSpPr/>
          <p:nvPr/>
        </p:nvSpPr>
        <p:spPr>
          <a:xfrm>
            <a:off x="11356635" y="7951691"/>
            <a:ext cx="532800" cy="9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06903" y="6741829"/>
            <a:ext cx="3755920" cy="3925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40D29F-FAE5-4F3A-BB4A-352942DC5C40}"/>
              </a:ext>
            </a:extLst>
          </p:cNvPr>
          <p:cNvSpPr txBox="1"/>
          <p:nvPr/>
        </p:nvSpPr>
        <p:spPr>
          <a:xfrm>
            <a:off x="1524000" y="1485900"/>
            <a:ext cx="5257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PROJECT.1</a:t>
            </a:r>
          </a:p>
          <a:p>
            <a:endParaRPr lang="en-US" altLang="ko-KR" sz="2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en-US" altLang="ko-KR" sz="64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DEPS</a:t>
            </a:r>
          </a:p>
          <a:p>
            <a:r>
              <a:rPr lang="ko-KR" altLang="en-US" sz="4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식단 추천 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1CEF51-D4F7-4957-9129-33B6F8D8B3AF}"/>
              </a:ext>
            </a:extLst>
          </p:cNvPr>
          <p:cNvSpPr txBox="1"/>
          <p:nvPr/>
        </p:nvSpPr>
        <p:spPr>
          <a:xfrm>
            <a:off x="13258800" y="7426523"/>
            <a:ext cx="3505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사용자가 선호하는 식단을 파악하여 추천하고</a:t>
            </a:r>
            <a:r>
              <a:rPr lang="en-US" altLang="ko-KR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</a:p>
          <a:p>
            <a:pPr algn="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 데이터를 바탕으로 새로운 스타일의 식단도 추천하는</a:t>
            </a:r>
          </a:p>
          <a:p>
            <a:pPr algn="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새로운 느낌의 신선함을 줄 수 있는 앱</a:t>
            </a:r>
          </a:p>
          <a:p>
            <a:pPr algn="r"/>
            <a:endParaRPr lang="ko-KR" altLang="en-US" sz="14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20C5995-FD0A-4022-9C47-FCB29271FA27}"/>
              </a:ext>
            </a:extLst>
          </p:cNvPr>
          <p:cNvSpPr/>
          <p:nvPr/>
        </p:nvSpPr>
        <p:spPr>
          <a:xfrm>
            <a:off x="12947674" y="1790700"/>
            <a:ext cx="3740127" cy="34778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2000" cap="none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933792" y="6998013"/>
            <a:ext cx="8247160" cy="77219"/>
            <a:chOff x="8933792" y="6998013"/>
            <a:chExt cx="8247160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8933792" y="6998013"/>
              <a:ext cx="8247160" cy="7721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06673" y="7464607"/>
            <a:ext cx="553586" cy="39256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03317" y="8858922"/>
            <a:ext cx="484153" cy="35950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13414" y="9204607"/>
            <a:ext cx="507517" cy="35849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E4D664B-C950-47B4-A3FB-0193469AD270}"/>
              </a:ext>
            </a:extLst>
          </p:cNvPr>
          <p:cNvSpPr txBox="1"/>
          <p:nvPr/>
        </p:nvSpPr>
        <p:spPr>
          <a:xfrm>
            <a:off x="1295400" y="1419288"/>
            <a:ext cx="4333334" cy="1148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00" dirty="0">
                <a:solidFill>
                  <a:srgbClr val="5681FC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DEPS</a:t>
            </a:r>
          </a:p>
          <a:p>
            <a:pPr>
              <a:lnSpc>
                <a:spcPct val="150000"/>
              </a:lnSpc>
            </a:pPr>
            <a:r>
              <a:rPr lang="ko-KR" alt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식단 추천 앱</a:t>
            </a:r>
            <a:endParaRPr lang="en-US" altLang="ko-KR" sz="2600" dirty="0">
              <a:solidFill>
                <a:schemeClr val="tx1">
                  <a:lumMod val="50000"/>
                  <a:lumOff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0BEDDF-6578-433E-95F5-3C91459D40E7}"/>
              </a:ext>
            </a:extLst>
          </p:cNvPr>
          <p:cNvSpPr txBox="1"/>
          <p:nvPr/>
        </p:nvSpPr>
        <p:spPr>
          <a:xfrm>
            <a:off x="1437733" y="2847082"/>
            <a:ext cx="61060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Daily :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매일 하루의 식단을 건강하게 추천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Effectively :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빠른 시간 내에 효율적인 식단 추천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Personal :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 인을 위한 맞춤식단 제공       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Simple :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심플한 디자인과 일목요연한 앱 구성으로 쉬운 사용</a:t>
            </a: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315ABD7D-14C9-4568-ADDE-6FEB2C8AB6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_x187748504">
            <a:extLst>
              <a:ext uri="{FF2B5EF4-FFF2-40B4-BE49-F238E27FC236}">
                <a16:creationId xmlns:a16="http://schemas.microsoft.com/office/drawing/2014/main" id="{7B30E638-196F-48A9-9F94-ADFABDA63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3928" y="8491295"/>
            <a:ext cx="3654213" cy="547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1" i="0" u="none" strike="noStrike" cap="none" normalizeH="0" baseline="0" dirty="0">
                <a:ln>
                  <a:noFill/>
                </a:ln>
                <a:solidFill>
                  <a:srgbClr val="A6A6A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라이프스타일에 맞는</a:t>
            </a:r>
            <a:r>
              <a:rPr kumimoji="0" lang="ko-KR" altLang="en-US" sz="1500" b="1" i="0" u="none" strike="noStrike" cap="none" normalizeH="0" baseline="0" dirty="0">
                <a:ln>
                  <a:noFill/>
                </a:ln>
                <a:solidFill>
                  <a:srgbClr val="A6A6A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식단 추천 앱</a:t>
            </a: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37" name="_x187654664">
            <a:extLst>
              <a:ext uri="{FF2B5EF4-FFF2-40B4-BE49-F238E27FC236}">
                <a16:creationId xmlns:a16="http://schemas.microsoft.com/office/drawing/2014/main" id="{4CB9EA02-83D8-41B2-930E-3636B396B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978" y="7445670"/>
            <a:ext cx="2920932" cy="103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_x187656744">
            <a:extLst>
              <a:ext uri="{FF2B5EF4-FFF2-40B4-BE49-F238E27FC236}">
                <a16:creationId xmlns:a16="http://schemas.microsoft.com/office/drawing/2014/main" id="{F62D2270-14FD-43DD-A62B-BA41D6456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276" y="5784290"/>
            <a:ext cx="4552336" cy="157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_x187655224">
            <a:extLst>
              <a:ext uri="{FF2B5EF4-FFF2-40B4-BE49-F238E27FC236}">
                <a16:creationId xmlns:a16="http://schemas.microsoft.com/office/drawing/2014/main" id="{FBAC4643-8F32-40DB-9B97-1B1C3A5E5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721" y="4533900"/>
            <a:ext cx="1404079" cy="140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66CB48B0-63F8-4002-A4B2-72A4725B31B8}"/>
              </a:ext>
            </a:extLst>
          </p:cNvPr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8846146" y="1648221"/>
            <a:ext cx="8247160" cy="5071378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0BED5327-5A25-44CF-9A75-19F706C2CBE0}"/>
              </a:ext>
            </a:extLst>
          </p:cNvPr>
          <p:cNvSpPr txBox="1"/>
          <p:nvPr/>
        </p:nvSpPr>
        <p:spPr>
          <a:xfrm>
            <a:off x="13639800" y="7897011"/>
            <a:ext cx="36669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 언어</a:t>
            </a:r>
          </a:p>
          <a:p>
            <a:pPr>
              <a:defRPr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PHP, MySQL, Android Studio/Java</a:t>
            </a:r>
          </a:p>
          <a:p>
            <a:pPr>
              <a:defRPr/>
            </a:pP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defRPr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주요 기능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1.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웹서버 구축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2.DB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설계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3.DB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연동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4.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식단 추천 알고리즘</a:t>
            </a:r>
          </a:p>
        </p:txBody>
      </p:sp>
      <p:grpSp>
        <p:nvGrpSpPr>
          <p:cNvPr id="984" name="그룹 983">
            <a:extLst>
              <a:ext uri="{FF2B5EF4-FFF2-40B4-BE49-F238E27FC236}">
                <a16:creationId xmlns:a16="http://schemas.microsoft.com/office/drawing/2014/main" id="{53BD1C09-5080-40D5-A6CB-0E8E8EAA6936}"/>
              </a:ext>
            </a:extLst>
          </p:cNvPr>
          <p:cNvGrpSpPr/>
          <p:nvPr/>
        </p:nvGrpSpPr>
        <p:grpSpPr>
          <a:xfrm>
            <a:off x="10002634" y="8963388"/>
            <a:ext cx="3286220" cy="97200"/>
            <a:chOff x="10048780" y="8688252"/>
            <a:chExt cx="3286220" cy="9720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0048780" y="8688937"/>
              <a:ext cx="3286220" cy="88619"/>
              <a:chOff x="10008721" y="8688937"/>
              <a:chExt cx="3286220" cy="88619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008721" y="8688937"/>
                <a:ext cx="3286220" cy="88619"/>
              </a:xfrm>
              <a:prstGeom prst="rect">
                <a:avLst/>
              </a:prstGeom>
            </p:spPr>
          </p:pic>
        </p:grpSp>
        <p:sp>
          <p:nvSpPr>
            <p:cNvPr id="983" name="직사각형 982">
              <a:extLst>
                <a:ext uri="{FF2B5EF4-FFF2-40B4-BE49-F238E27FC236}">
                  <a16:creationId xmlns:a16="http://schemas.microsoft.com/office/drawing/2014/main" id="{4AEFB88E-3DC1-4CF9-B1FA-6ACCC0BE2273}"/>
                </a:ext>
              </a:extLst>
            </p:cNvPr>
            <p:cNvSpPr/>
            <p:nvPr/>
          </p:nvSpPr>
          <p:spPr>
            <a:xfrm>
              <a:off x="10637946" y="8688252"/>
              <a:ext cx="1325454" cy="9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85" name="그룹 984">
            <a:extLst>
              <a:ext uri="{FF2B5EF4-FFF2-40B4-BE49-F238E27FC236}">
                <a16:creationId xmlns:a16="http://schemas.microsoft.com/office/drawing/2014/main" id="{57A46568-EA87-45DD-ABD2-D626DD1B5425}"/>
              </a:ext>
            </a:extLst>
          </p:cNvPr>
          <p:cNvGrpSpPr/>
          <p:nvPr/>
        </p:nvGrpSpPr>
        <p:grpSpPr>
          <a:xfrm>
            <a:off x="10008721" y="9312333"/>
            <a:ext cx="3286220" cy="90000"/>
            <a:chOff x="10008721" y="9021966"/>
            <a:chExt cx="3286220" cy="9000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0008721" y="9023347"/>
              <a:ext cx="3286220" cy="88619"/>
              <a:chOff x="10008721" y="9023347"/>
              <a:chExt cx="3286220" cy="8861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008721" y="9023347"/>
                <a:ext cx="3286220" cy="88619"/>
              </a:xfrm>
              <a:prstGeom prst="rect">
                <a:avLst/>
              </a:prstGeom>
            </p:spPr>
          </p:pic>
        </p:grp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F2EA7F27-33C2-4F49-8E31-4D66988B0155}"/>
                </a:ext>
              </a:extLst>
            </p:cNvPr>
            <p:cNvSpPr/>
            <p:nvPr/>
          </p:nvSpPr>
          <p:spPr>
            <a:xfrm>
              <a:off x="10744200" y="9021966"/>
              <a:ext cx="1144975" cy="886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52D3751D-AB45-4FD3-B7C3-025372C36433}"/>
              </a:ext>
            </a:extLst>
          </p:cNvPr>
          <p:cNvSpPr txBox="1"/>
          <p:nvPr/>
        </p:nvSpPr>
        <p:spPr>
          <a:xfrm>
            <a:off x="12042866" y="8732719"/>
            <a:ext cx="530134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7C9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30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7C9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40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AB5F3E4-AB4B-4271-BB9B-D92BDC36FF45}"/>
              </a:ext>
            </a:extLst>
          </p:cNvPr>
          <p:cNvSpPr txBox="1"/>
          <p:nvPr/>
        </p:nvSpPr>
        <p:spPr>
          <a:xfrm>
            <a:off x="8817195" y="8405667"/>
            <a:ext cx="3184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5681FC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기여도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13106BA-D262-4D24-BB38-55BAF8F2F1F3}"/>
              </a:ext>
            </a:extLst>
          </p:cNvPr>
          <p:cNvSpPr txBox="1"/>
          <p:nvPr/>
        </p:nvSpPr>
        <p:spPr>
          <a:xfrm>
            <a:off x="8817195" y="7243557"/>
            <a:ext cx="3184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5681FC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역할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C188B9D-9BD3-4373-AA7A-1FF3F94C19E6}"/>
              </a:ext>
            </a:extLst>
          </p:cNvPr>
          <p:cNvSpPr txBox="1"/>
          <p:nvPr/>
        </p:nvSpPr>
        <p:spPr>
          <a:xfrm>
            <a:off x="9753600" y="7207994"/>
            <a:ext cx="328622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웹서버 구축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DB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연동</a:t>
            </a:r>
          </a:p>
        </p:txBody>
      </p:sp>
      <p:grpSp>
        <p:nvGrpSpPr>
          <p:cNvPr id="986" name="그룹 985">
            <a:extLst>
              <a:ext uri="{FF2B5EF4-FFF2-40B4-BE49-F238E27FC236}">
                <a16:creationId xmlns:a16="http://schemas.microsoft.com/office/drawing/2014/main" id="{E2966A88-2305-45CD-B956-E6A526DCE27C}"/>
              </a:ext>
            </a:extLst>
          </p:cNvPr>
          <p:cNvGrpSpPr/>
          <p:nvPr/>
        </p:nvGrpSpPr>
        <p:grpSpPr>
          <a:xfrm>
            <a:off x="8817194" y="7746272"/>
            <a:ext cx="4222627" cy="445228"/>
            <a:chOff x="8817194" y="7746272"/>
            <a:chExt cx="4222627" cy="445228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19A1028-4F8B-40FC-8F23-345AE04FAE58}"/>
                </a:ext>
              </a:extLst>
            </p:cNvPr>
            <p:cNvSpPr txBox="1"/>
            <p:nvPr/>
          </p:nvSpPr>
          <p:spPr>
            <a:xfrm>
              <a:off x="8817194" y="7791390"/>
              <a:ext cx="31842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5681FC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기간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4BA682D-6EF8-4D29-9426-CBE956F444AB}"/>
                </a:ext>
              </a:extLst>
            </p:cNvPr>
            <p:cNvSpPr txBox="1"/>
            <p:nvPr/>
          </p:nvSpPr>
          <p:spPr>
            <a:xfrm>
              <a:off x="9753600" y="7746272"/>
              <a:ext cx="3286221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2018.10.15 ~ 2018.12.18</a:t>
              </a:r>
              <a:endPara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0CD7B4EB-F4D0-453F-8D36-B0477BCFA9F9}"/>
              </a:ext>
            </a:extLst>
          </p:cNvPr>
          <p:cNvGrpSpPr/>
          <p:nvPr/>
        </p:nvGrpSpPr>
        <p:grpSpPr>
          <a:xfrm>
            <a:off x="3462067" y="2099353"/>
            <a:ext cx="4167554" cy="461601"/>
            <a:chOff x="8817195" y="7207994"/>
            <a:chExt cx="4167554" cy="461601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C1EC492C-73D7-4110-BF6A-A232D865A721}"/>
                </a:ext>
              </a:extLst>
            </p:cNvPr>
            <p:cNvSpPr txBox="1"/>
            <p:nvPr/>
          </p:nvSpPr>
          <p:spPr>
            <a:xfrm>
              <a:off x="8817195" y="7243557"/>
              <a:ext cx="31842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5681FC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팀원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BE3C7AAA-813D-4096-B241-5E55416F97A0}"/>
                </a:ext>
              </a:extLst>
            </p:cNvPr>
            <p:cNvSpPr txBox="1"/>
            <p:nvPr/>
          </p:nvSpPr>
          <p:spPr>
            <a:xfrm>
              <a:off x="9698528" y="7207994"/>
              <a:ext cx="3286221" cy="461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장용민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dirty="0" err="1">
                  <a:solidFill>
                    <a:schemeClr val="bg1">
                      <a:lumMod val="5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양영현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dirty="0" err="1">
                  <a:solidFill>
                    <a:schemeClr val="bg1">
                      <a:lumMod val="5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김응민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정다훈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B3FAF53-F6D6-47E2-A073-B91CABC09AC7}"/>
              </a:ext>
            </a:extLst>
          </p:cNvPr>
          <p:cNvGrpSpPr/>
          <p:nvPr/>
        </p:nvGrpSpPr>
        <p:grpSpPr>
          <a:xfrm>
            <a:off x="8839200" y="9639300"/>
            <a:ext cx="4449654" cy="400110"/>
            <a:chOff x="8839200" y="9639300"/>
            <a:chExt cx="4449654" cy="400110"/>
          </a:xfrm>
        </p:grpSpPr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939308E8-2CA7-4C45-BC39-E901E8590552}"/>
                </a:ext>
              </a:extLst>
            </p:cNvPr>
            <p:cNvSpPr txBox="1"/>
            <p:nvPr/>
          </p:nvSpPr>
          <p:spPr>
            <a:xfrm>
              <a:off x="8839200" y="9639300"/>
              <a:ext cx="31842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5681FC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링크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F707F18-1A45-4652-AB2C-B9611D28808F}"/>
                </a:ext>
              </a:extLst>
            </p:cNvPr>
            <p:cNvSpPr txBox="1"/>
            <p:nvPr/>
          </p:nvSpPr>
          <p:spPr>
            <a:xfrm>
              <a:off x="9753599" y="9639300"/>
              <a:ext cx="3535255" cy="338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https://github.com/dahun3013/StudentProject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06903" y="6741829"/>
            <a:ext cx="3755920" cy="3925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40D29F-FAE5-4F3A-BB4A-352942DC5C40}"/>
              </a:ext>
            </a:extLst>
          </p:cNvPr>
          <p:cNvSpPr txBox="1"/>
          <p:nvPr/>
        </p:nvSpPr>
        <p:spPr>
          <a:xfrm>
            <a:off x="1524000" y="1485900"/>
            <a:ext cx="7010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PROJECT.2</a:t>
            </a:r>
          </a:p>
          <a:p>
            <a:endParaRPr lang="en-US" altLang="ko-KR" sz="2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en-US" altLang="ko-KR" sz="64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INNOBASE</a:t>
            </a:r>
          </a:p>
          <a:p>
            <a:r>
              <a:rPr lang="en-US" altLang="ko-KR" sz="4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IOT </a:t>
            </a:r>
            <a:r>
              <a:rPr lang="ko-KR" altLang="en-US" sz="4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제품의 데이터 시각화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1CEF51-D4F7-4957-9129-33B6F8D8B3AF}"/>
              </a:ext>
            </a:extLst>
          </p:cNvPr>
          <p:cNvSpPr txBox="1"/>
          <p:nvPr/>
        </p:nvSpPr>
        <p:spPr>
          <a:xfrm>
            <a:off x="13258800" y="7426523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이노베이스</a:t>
            </a:r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사의 </a:t>
            </a:r>
            <a:r>
              <a:rPr lang="en-US" altLang="ko-KR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iBeacon </a:t>
            </a:r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제품의 정보들을 시각화 한다</a:t>
            </a:r>
            <a:r>
              <a:rPr lang="en-US" altLang="ko-KR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775DC4D-EF09-46F6-820B-A148CCA2E679}"/>
              </a:ext>
            </a:extLst>
          </p:cNvPr>
          <p:cNvSpPr/>
          <p:nvPr/>
        </p:nvSpPr>
        <p:spPr>
          <a:xfrm>
            <a:off x="12947674" y="1790700"/>
            <a:ext cx="3740127" cy="34778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2000" cap="none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303778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1483764" y="4533333"/>
            <a:ext cx="4725760" cy="77219"/>
            <a:chOff x="1483764" y="4533333"/>
            <a:chExt cx="4725760" cy="772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483764" y="4533333"/>
              <a:ext cx="4725760" cy="77219"/>
            </a:xfrm>
            <a:prstGeom prst="rect">
              <a:avLst/>
            </a:prstGeom>
          </p:spPr>
        </p:pic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7EBA8760-E947-4A29-A978-6E82FE4B32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80863" y="3924301"/>
            <a:ext cx="9824955" cy="57911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96AA81D-2E55-41E6-8624-F4E097A163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863" y="1253087"/>
            <a:ext cx="7099300" cy="250190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21899EAF-9B91-46EA-997E-775108B22878}"/>
              </a:ext>
            </a:extLst>
          </p:cNvPr>
          <p:cNvSpPr txBox="1"/>
          <p:nvPr/>
        </p:nvSpPr>
        <p:spPr>
          <a:xfrm>
            <a:off x="1295400" y="1419288"/>
            <a:ext cx="4333334" cy="1148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00" dirty="0">
                <a:solidFill>
                  <a:srgbClr val="5681FC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INNOBASE</a:t>
            </a:r>
          </a:p>
          <a:p>
            <a:pPr>
              <a:lnSpc>
                <a:spcPct val="150000"/>
              </a:lnSpc>
            </a:pPr>
            <a:r>
              <a:rPr lang="en-US" altLang="ko-KR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IOT </a:t>
            </a:r>
            <a:r>
              <a:rPr lang="ko-KR" alt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제품의 데이터 시각화</a:t>
            </a:r>
            <a:endParaRPr lang="en-US" altLang="ko-KR" sz="2600" dirty="0">
              <a:solidFill>
                <a:schemeClr val="tx1">
                  <a:lumMod val="50000"/>
                  <a:lumOff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AD5762E-FDDD-4830-BF0C-3160273D5081}"/>
              </a:ext>
            </a:extLst>
          </p:cNvPr>
          <p:cNvSpPr txBox="1"/>
          <p:nvPr/>
        </p:nvSpPr>
        <p:spPr>
          <a:xfrm>
            <a:off x="1437733" y="2847082"/>
            <a:ext cx="6106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iBeacon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과 모바일이 통신하여 웹서버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DB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 저장한다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DB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 저장된 데이터들을 불러와 시각화 한다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A5B8427-D162-4151-B7FD-B2422C0C586E}"/>
              </a:ext>
            </a:extLst>
          </p:cNvPr>
          <p:cNvSpPr txBox="1"/>
          <p:nvPr/>
        </p:nvSpPr>
        <p:spPr>
          <a:xfrm>
            <a:off x="1408612" y="8284441"/>
            <a:ext cx="36669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 언어</a:t>
            </a:r>
          </a:p>
          <a:p>
            <a:pPr>
              <a:defRPr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PHP, MySQL, C#</a:t>
            </a:r>
          </a:p>
          <a:p>
            <a:pPr>
              <a:defRPr/>
            </a:pP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defRPr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주요 기능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1.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웹서버 구축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2.DB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연동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3.MySQL Read, Write, Update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4.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조건 검색을 통한 그래프 구현</a:t>
            </a:r>
          </a:p>
        </p:txBody>
      </p:sp>
      <p:pic>
        <p:nvPicPr>
          <p:cNvPr id="78" name="Object 36">
            <a:extLst>
              <a:ext uri="{FF2B5EF4-FFF2-40B4-BE49-F238E27FC236}">
                <a16:creationId xmlns:a16="http://schemas.microsoft.com/office/drawing/2014/main" id="{A9A5DDFE-BE16-40A2-B91B-1600EFE9A5D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2590" y="6553812"/>
            <a:ext cx="484153" cy="359508"/>
          </a:xfrm>
          <a:prstGeom prst="rect">
            <a:avLst/>
          </a:prstGeom>
        </p:spPr>
      </p:pic>
      <p:pic>
        <p:nvPicPr>
          <p:cNvPr id="79" name="Object 38">
            <a:extLst>
              <a:ext uri="{FF2B5EF4-FFF2-40B4-BE49-F238E27FC236}">
                <a16:creationId xmlns:a16="http://schemas.microsoft.com/office/drawing/2014/main" id="{957AC397-5473-45D1-A004-96E2FF185E9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2687" y="6899497"/>
            <a:ext cx="507517" cy="358493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3666ACDD-E7EB-4880-9688-7BE51D40A6EA}"/>
              </a:ext>
            </a:extLst>
          </p:cNvPr>
          <p:cNvGrpSpPr/>
          <p:nvPr/>
        </p:nvGrpSpPr>
        <p:grpSpPr>
          <a:xfrm>
            <a:off x="2601907" y="6658279"/>
            <a:ext cx="3286220" cy="89303"/>
            <a:chOff x="10048780" y="8688253"/>
            <a:chExt cx="3286220" cy="89303"/>
          </a:xfrm>
        </p:grpSpPr>
        <p:grpSp>
          <p:nvGrpSpPr>
            <p:cNvPr id="82" name="그룹 1008">
              <a:extLst>
                <a:ext uri="{FF2B5EF4-FFF2-40B4-BE49-F238E27FC236}">
                  <a16:creationId xmlns:a16="http://schemas.microsoft.com/office/drawing/2014/main" id="{E4DC5DFE-EDFB-43D1-8CF6-7655BC4CBE5F}"/>
                </a:ext>
              </a:extLst>
            </p:cNvPr>
            <p:cNvGrpSpPr/>
            <p:nvPr/>
          </p:nvGrpSpPr>
          <p:grpSpPr>
            <a:xfrm>
              <a:off x="10048780" y="8688937"/>
              <a:ext cx="3286220" cy="88619"/>
              <a:chOff x="10008721" y="8688937"/>
              <a:chExt cx="3286220" cy="88619"/>
            </a:xfrm>
          </p:grpSpPr>
          <p:pic>
            <p:nvPicPr>
              <p:cNvPr id="84" name="Object 30">
                <a:extLst>
                  <a:ext uri="{FF2B5EF4-FFF2-40B4-BE49-F238E27FC236}">
                    <a16:creationId xmlns:a16="http://schemas.microsoft.com/office/drawing/2014/main" id="{02AFFEF2-8F1D-4AEB-9325-06DE3EF42C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008721" y="8688937"/>
                <a:ext cx="3286220" cy="88619"/>
              </a:xfrm>
              <a:prstGeom prst="rect">
                <a:avLst/>
              </a:prstGeom>
            </p:spPr>
          </p:pic>
        </p:grp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3CF3D9DF-0B55-4642-876B-634B94BAA3F9}"/>
                </a:ext>
              </a:extLst>
            </p:cNvPr>
            <p:cNvSpPr/>
            <p:nvPr/>
          </p:nvSpPr>
          <p:spPr>
            <a:xfrm>
              <a:off x="11479246" y="8688253"/>
              <a:ext cx="484153" cy="886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" name="그룹 1009">
            <a:extLst>
              <a:ext uri="{FF2B5EF4-FFF2-40B4-BE49-F238E27FC236}">
                <a16:creationId xmlns:a16="http://schemas.microsoft.com/office/drawing/2014/main" id="{47156AE1-BC2B-4B38-B586-553C200F0910}"/>
              </a:ext>
            </a:extLst>
          </p:cNvPr>
          <p:cNvGrpSpPr/>
          <p:nvPr/>
        </p:nvGrpSpPr>
        <p:grpSpPr>
          <a:xfrm>
            <a:off x="2607994" y="7008604"/>
            <a:ext cx="3286220" cy="88619"/>
            <a:chOff x="10008721" y="9023347"/>
            <a:chExt cx="3286220" cy="88619"/>
          </a:xfrm>
        </p:grpSpPr>
        <p:pic>
          <p:nvPicPr>
            <p:cNvPr id="88" name="Object 33">
              <a:extLst>
                <a:ext uri="{FF2B5EF4-FFF2-40B4-BE49-F238E27FC236}">
                  <a16:creationId xmlns:a16="http://schemas.microsoft.com/office/drawing/2014/main" id="{06ADA490-B2A2-4703-A1F5-7575D9DFD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08721" y="9023347"/>
              <a:ext cx="3286220" cy="88619"/>
            </a:xfrm>
            <a:prstGeom prst="rect">
              <a:avLst/>
            </a:prstGeom>
          </p:spPr>
        </p:pic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99A258A1-DB02-4D13-8055-1E0A9E1FE50A}"/>
              </a:ext>
            </a:extLst>
          </p:cNvPr>
          <p:cNvSpPr txBox="1"/>
          <p:nvPr/>
        </p:nvSpPr>
        <p:spPr>
          <a:xfrm>
            <a:off x="4642139" y="6427609"/>
            <a:ext cx="530134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7C9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70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7C9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90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97FE139-EF25-4BCF-B162-D74250E158C3}"/>
              </a:ext>
            </a:extLst>
          </p:cNvPr>
          <p:cNvSpPr txBox="1"/>
          <p:nvPr/>
        </p:nvSpPr>
        <p:spPr>
          <a:xfrm>
            <a:off x="1416468" y="6100557"/>
            <a:ext cx="3184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5681FC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기여도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A48C149-2496-4970-800C-0308E5644BB2}"/>
              </a:ext>
            </a:extLst>
          </p:cNvPr>
          <p:cNvSpPr txBox="1"/>
          <p:nvPr/>
        </p:nvSpPr>
        <p:spPr>
          <a:xfrm>
            <a:off x="1438473" y="7334190"/>
            <a:ext cx="3184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5681FC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링크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18B9D39-F2B7-49B4-A706-01F5E73E8843}"/>
              </a:ext>
            </a:extLst>
          </p:cNvPr>
          <p:cNvGrpSpPr/>
          <p:nvPr/>
        </p:nvGrpSpPr>
        <p:grpSpPr>
          <a:xfrm>
            <a:off x="1416468" y="4902884"/>
            <a:ext cx="4155753" cy="435673"/>
            <a:chOff x="8817195" y="7207994"/>
            <a:chExt cx="4155753" cy="435673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F90F3D9-F948-4059-88FA-C8425ABDED97}"/>
                </a:ext>
              </a:extLst>
            </p:cNvPr>
            <p:cNvSpPr txBox="1"/>
            <p:nvPr/>
          </p:nvSpPr>
          <p:spPr>
            <a:xfrm>
              <a:off x="8817195" y="7243557"/>
              <a:ext cx="31842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5681FC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역할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2A59750-F6CF-4738-93AC-D39D46F68BD8}"/>
                </a:ext>
              </a:extLst>
            </p:cNvPr>
            <p:cNvSpPr txBox="1"/>
            <p:nvPr/>
          </p:nvSpPr>
          <p:spPr>
            <a:xfrm>
              <a:off x="9686727" y="7207994"/>
              <a:ext cx="3286221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웹서버 구축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DB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설계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C# 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구현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C894E3EF-5BDC-4796-91BA-A5B9CEBE1672}"/>
              </a:ext>
            </a:extLst>
          </p:cNvPr>
          <p:cNvGrpSpPr/>
          <p:nvPr/>
        </p:nvGrpSpPr>
        <p:grpSpPr>
          <a:xfrm>
            <a:off x="1416467" y="5441162"/>
            <a:ext cx="4155754" cy="445228"/>
            <a:chOff x="8817194" y="7746272"/>
            <a:chExt cx="4155754" cy="445228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519C1BE-7684-4150-B38A-84FAB686AC84}"/>
                </a:ext>
              </a:extLst>
            </p:cNvPr>
            <p:cNvSpPr txBox="1"/>
            <p:nvPr/>
          </p:nvSpPr>
          <p:spPr>
            <a:xfrm>
              <a:off x="8817194" y="7791390"/>
              <a:ext cx="31842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5681FC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기간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79EC5B8-212C-488A-BACB-542A9208E8F8}"/>
                </a:ext>
              </a:extLst>
            </p:cNvPr>
            <p:cNvSpPr txBox="1"/>
            <p:nvPr/>
          </p:nvSpPr>
          <p:spPr>
            <a:xfrm>
              <a:off x="9686727" y="7746272"/>
              <a:ext cx="3286221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2018.10.15 ~ 2018.12.18</a:t>
              </a:r>
              <a:endPara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3D92FEB8-6085-4EA1-AE1B-403895B5D4F1}"/>
              </a:ext>
            </a:extLst>
          </p:cNvPr>
          <p:cNvSpPr txBox="1"/>
          <p:nvPr/>
        </p:nvSpPr>
        <p:spPr>
          <a:xfrm>
            <a:off x="1447800" y="7856535"/>
            <a:ext cx="3184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5681FC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ETC</a:t>
            </a:r>
            <a:endParaRPr lang="ko-KR" altLang="en-US" sz="2000" dirty="0">
              <a:solidFill>
                <a:srgbClr val="5681FC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72AA733D-2149-4FC9-892B-3563DA426387}"/>
              </a:ext>
            </a:extLst>
          </p:cNvPr>
          <p:cNvGrpSpPr/>
          <p:nvPr/>
        </p:nvGrpSpPr>
        <p:grpSpPr>
          <a:xfrm>
            <a:off x="5205741" y="2099353"/>
            <a:ext cx="4176480" cy="461601"/>
            <a:chOff x="8817195" y="7207994"/>
            <a:chExt cx="4176480" cy="461601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8E588E9-6216-4CF1-9590-E98F35DD564F}"/>
                </a:ext>
              </a:extLst>
            </p:cNvPr>
            <p:cNvSpPr txBox="1"/>
            <p:nvPr/>
          </p:nvSpPr>
          <p:spPr>
            <a:xfrm>
              <a:off x="8817195" y="7243557"/>
              <a:ext cx="31842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5681FC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팀원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B1B651F-84AA-47C7-BBF5-9F6678403862}"/>
                </a:ext>
              </a:extLst>
            </p:cNvPr>
            <p:cNvSpPr txBox="1"/>
            <p:nvPr/>
          </p:nvSpPr>
          <p:spPr>
            <a:xfrm>
              <a:off x="9707454" y="7207994"/>
              <a:ext cx="3286221" cy="461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정다훈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E753DBB-EC8B-4F94-A0FC-CB576EB10F31}"/>
              </a:ext>
            </a:extLst>
          </p:cNvPr>
          <p:cNvSpPr txBox="1"/>
          <p:nvPr/>
        </p:nvSpPr>
        <p:spPr>
          <a:xfrm>
            <a:off x="2286000" y="7353300"/>
            <a:ext cx="3545614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https://github.com/dahun3013/StudentProject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06903" y="6741829"/>
            <a:ext cx="3755920" cy="3925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40D29F-FAE5-4F3A-BB4A-352942DC5C40}"/>
              </a:ext>
            </a:extLst>
          </p:cNvPr>
          <p:cNvSpPr txBox="1"/>
          <p:nvPr/>
        </p:nvSpPr>
        <p:spPr>
          <a:xfrm>
            <a:off x="1523999" y="1485900"/>
            <a:ext cx="888869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PROJECT.3</a:t>
            </a:r>
          </a:p>
          <a:p>
            <a:endParaRPr lang="en-US" altLang="ko-KR" sz="2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en-US" altLang="ko-KR" sz="64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CBSS</a:t>
            </a:r>
          </a:p>
          <a:p>
            <a:r>
              <a:rPr lang="ko-KR" altLang="en-US" sz="4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차량내 어린이 갇힘 방지 시스템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1CEF51-D4F7-4957-9129-33B6F8D8B3AF}"/>
              </a:ext>
            </a:extLst>
          </p:cNvPr>
          <p:cNvSpPr txBox="1"/>
          <p:nvPr/>
        </p:nvSpPr>
        <p:spPr>
          <a:xfrm>
            <a:off x="13258800" y="7426523"/>
            <a:ext cx="3505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어린이 보호 차량 운행 시 차량 갇힘으로 인한 사고를 방지하기 위해 기존 시스템보다 저렴하며 편의성과 안전성을 갖춘 시스템을 개발한다</a:t>
            </a:r>
            <a:r>
              <a:rPr lang="en-US" altLang="ko-KR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algn="r"/>
            <a:endParaRPr lang="ko-KR" altLang="en-US" sz="14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7483C7-2384-4BEA-9776-AEBEF1D267DF}"/>
              </a:ext>
            </a:extLst>
          </p:cNvPr>
          <p:cNvSpPr/>
          <p:nvPr/>
        </p:nvSpPr>
        <p:spPr>
          <a:xfrm>
            <a:off x="12947674" y="1790700"/>
            <a:ext cx="3740126" cy="34778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2000" cap="none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747848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933792" y="6998013"/>
            <a:ext cx="8247160" cy="77219"/>
            <a:chOff x="8933792" y="6998013"/>
            <a:chExt cx="8247160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8933792" y="6998013"/>
              <a:ext cx="8247160" cy="7721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06673" y="7048500"/>
            <a:ext cx="553586" cy="39256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03317" y="8858922"/>
            <a:ext cx="484153" cy="35950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13414" y="9204607"/>
            <a:ext cx="507517" cy="35849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E4D664B-C950-47B4-A3FB-0193469AD270}"/>
              </a:ext>
            </a:extLst>
          </p:cNvPr>
          <p:cNvSpPr txBox="1"/>
          <p:nvPr/>
        </p:nvSpPr>
        <p:spPr>
          <a:xfrm>
            <a:off x="1295400" y="1419288"/>
            <a:ext cx="4800600" cy="1148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00" dirty="0">
                <a:solidFill>
                  <a:srgbClr val="5681FC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CBSS</a:t>
            </a:r>
          </a:p>
          <a:p>
            <a:pPr>
              <a:lnSpc>
                <a:spcPct val="150000"/>
              </a:lnSpc>
            </a:pPr>
            <a:r>
              <a:rPr lang="ko-KR" alt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차량내 어린이 갇힘 방지 시스템</a:t>
            </a:r>
            <a:endParaRPr lang="en-US" altLang="ko-KR" sz="2600" dirty="0">
              <a:solidFill>
                <a:schemeClr val="tx1">
                  <a:lumMod val="50000"/>
                  <a:lumOff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0BEDDF-6578-433E-95F5-3C91459D40E7}"/>
              </a:ext>
            </a:extLst>
          </p:cNvPr>
          <p:cNvSpPr txBox="1"/>
          <p:nvPr/>
        </p:nvSpPr>
        <p:spPr>
          <a:xfrm>
            <a:off x="1437733" y="2847082"/>
            <a:ext cx="610606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정확한 데이터 추출과 편의성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비용을 고려한 애플리케이션으로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Beacon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사용해 어린이의 상태를 감지하고 스마트폰에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탑재되어있는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GPS-Sensor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와 클라우드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메세징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기술을 지원하는 구글의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파이어베이스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en-US" altLang="ko-KR" sz="1600" dirty="0" err="1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FireBase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사용하여 보다 정확한 차량의 위치데이터를 추출해 부모가 스마트폰으로 모니터링 할 수 있도록 하며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FCM(Firebase Cloud Messaging)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사용해 어린이가 차량에 갇힌 경우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경고알림을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자동으로 송신한다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315ABD7D-14C9-4568-ADDE-6FEB2C8AB6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BED5327-5A25-44CF-9A75-19F706C2CBE0}"/>
              </a:ext>
            </a:extLst>
          </p:cNvPr>
          <p:cNvSpPr txBox="1"/>
          <p:nvPr/>
        </p:nvSpPr>
        <p:spPr>
          <a:xfrm>
            <a:off x="13639800" y="7480904"/>
            <a:ext cx="366692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 언어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PHP, Firebase, Android Studio/Java</a:t>
            </a:r>
          </a:p>
          <a:p>
            <a:pPr>
              <a:defRPr/>
            </a:pP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defRPr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주요 기능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1.FireBase DB Read/Write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2.Beacon Scanner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3.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갇힘 판단 알고리즘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4.Cloud Messaging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5.GPS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6.RSA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암호화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7. Google API</a:t>
            </a:r>
          </a:p>
        </p:txBody>
      </p:sp>
      <p:grpSp>
        <p:nvGrpSpPr>
          <p:cNvPr id="984" name="그룹 983">
            <a:extLst>
              <a:ext uri="{FF2B5EF4-FFF2-40B4-BE49-F238E27FC236}">
                <a16:creationId xmlns:a16="http://schemas.microsoft.com/office/drawing/2014/main" id="{53BD1C09-5080-40D5-A6CB-0E8E8EAA6936}"/>
              </a:ext>
            </a:extLst>
          </p:cNvPr>
          <p:cNvGrpSpPr/>
          <p:nvPr/>
        </p:nvGrpSpPr>
        <p:grpSpPr>
          <a:xfrm>
            <a:off x="10002634" y="8963388"/>
            <a:ext cx="3286220" cy="97200"/>
            <a:chOff x="10048780" y="8688252"/>
            <a:chExt cx="3286220" cy="9720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0048780" y="8688937"/>
              <a:ext cx="3286220" cy="88619"/>
              <a:chOff x="10008721" y="8688937"/>
              <a:chExt cx="3286220" cy="88619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008721" y="8688937"/>
                <a:ext cx="3286220" cy="88619"/>
              </a:xfrm>
              <a:prstGeom prst="rect">
                <a:avLst/>
              </a:prstGeom>
            </p:spPr>
          </p:pic>
        </p:grpSp>
        <p:sp>
          <p:nvSpPr>
            <p:cNvPr id="983" name="직사각형 982">
              <a:extLst>
                <a:ext uri="{FF2B5EF4-FFF2-40B4-BE49-F238E27FC236}">
                  <a16:creationId xmlns:a16="http://schemas.microsoft.com/office/drawing/2014/main" id="{4AEFB88E-3DC1-4CF9-B1FA-6ACCC0BE2273}"/>
                </a:ext>
              </a:extLst>
            </p:cNvPr>
            <p:cNvSpPr/>
            <p:nvPr/>
          </p:nvSpPr>
          <p:spPr>
            <a:xfrm>
              <a:off x="10637946" y="8688252"/>
              <a:ext cx="1325454" cy="9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09" name="그룹 1009"/>
          <p:cNvGrpSpPr/>
          <p:nvPr/>
        </p:nvGrpSpPr>
        <p:grpSpPr>
          <a:xfrm>
            <a:off x="10008721" y="9313714"/>
            <a:ext cx="3286220" cy="88619"/>
            <a:chOff x="10008721" y="9023347"/>
            <a:chExt cx="3286220" cy="8861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08721" y="9023347"/>
              <a:ext cx="3286220" cy="88619"/>
            </a:xfrm>
            <a:prstGeom prst="rect">
              <a:avLst/>
            </a:prstGeom>
          </p:spPr>
        </p:pic>
      </p:grp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F2EA7F27-33C2-4F49-8E31-4D66988B0155}"/>
              </a:ext>
            </a:extLst>
          </p:cNvPr>
          <p:cNvSpPr/>
          <p:nvPr/>
        </p:nvSpPr>
        <p:spPr>
          <a:xfrm>
            <a:off x="11059319" y="9312333"/>
            <a:ext cx="829856" cy="9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52D3751D-AB45-4FD3-B7C3-025372C36433}"/>
              </a:ext>
            </a:extLst>
          </p:cNvPr>
          <p:cNvSpPr txBox="1"/>
          <p:nvPr/>
        </p:nvSpPr>
        <p:spPr>
          <a:xfrm>
            <a:off x="12042866" y="8732719"/>
            <a:ext cx="530134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7C9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30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rgbClr val="7C9EF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60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AB5F3E4-AB4B-4271-BB9B-D92BDC36FF45}"/>
              </a:ext>
            </a:extLst>
          </p:cNvPr>
          <p:cNvSpPr txBox="1"/>
          <p:nvPr/>
        </p:nvSpPr>
        <p:spPr>
          <a:xfrm>
            <a:off x="8817195" y="8405667"/>
            <a:ext cx="3184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5681FC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기여도</a:t>
            </a:r>
          </a:p>
        </p:txBody>
      </p:sp>
      <p:grpSp>
        <p:nvGrpSpPr>
          <p:cNvPr id="987" name="그룹 986">
            <a:extLst>
              <a:ext uri="{FF2B5EF4-FFF2-40B4-BE49-F238E27FC236}">
                <a16:creationId xmlns:a16="http://schemas.microsoft.com/office/drawing/2014/main" id="{52E24328-7EC1-4213-BE42-16D1AE1F9646}"/>
              </a:ext>
            </a:extLst>
          </p:cNvPr>
          <p:cNvGrpSpPr/>
          <p:nvPr/>
        </p:nvGrpSpPr>
        <p:grpSpPr>
          <a:xfrm>
            <a:off x="8817198" y="7207994"/>
            <a:ext cx="5244324" cy="435673"/>
            <a:chOff x="8817195" y="7207994"/>
            <a:chExt cx="3931005" cy="435673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13106BA-D262-4D24-BB38-55BAF8F2F1F3}"/>
                </a:ext>
              </a:extLst>
            </p:cNvPr>
            <p:cNvSpPr txBox="1"/>
            <p:nvPr/>
          </p:nvSpPr>
          <p:spPr>
            <a:xfrm>
              <a:off x="8817195" y="7243557"/>
              <a:ext cx="31842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5681FC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역할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3C188B9D-9BD3-4373-AA7A-1FF3F94C19E6}"/>
                </a:ext>
              </a:extLst>
            </p:cNvPr>
            <p:cNvSpPr txBox="1"/>
            <p:nvPr/>
          </p:nvSpPr>
          <p:spPr>
            <a:xfrm>
              <a:off x="9461979" y="7207994"/>
              <a:ext cx="3286221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FCM, Google Maps API, 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부모 용 앱 구현</a:t>
              </a:r>
            </a:p>
          </p:txBody>
        </p:sp>
      </p:grpSp>
      <p:grpSp>
        <p:nvGrpSpPr>
          <p:cNvPr id="986" name="그룹 985">
            <a:extLst>
              <a:ext uri="{FF2B5EF4-FFF2-40B4-BE49-F238E27FC236}">
                <a16:creationId xmlns:a16="http://schemas.microsoft.com/office/drawing/2014/main" id="{E2966A88-2305-45CD-B956-E6A526DCE27C}"/>
              </a:ext>
            </a:extLst>
          </p:cNvPr>
          <p:cNvGrpSpPr/>
          <p:nvPr/>
        </p:nvGrpSpPr>
        <p:grpSpPr>
          <a:xfrm>
            <a:off x="8817194" y="7746272"/>
            <a:ext cx="4146427" cy="445228"/>
            <a:chOff x="8817194" y="7746272"/>
            <a:chExt cx="4146427" cy="445228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19A1028-4F8B-40FC-8F23-345AE04FAE58}"/>
                </a:ext>
              </a:extLst>
            </p:cNvPr>
            <p:cNvSpPr txBox="1"/>
            <p:nvPr/>
          </p:nvSpPr>
          <p:spPr>
            <a:xfrm>
              <a:off x="8817194" y="7791390"/>
              <a:ext cx="31842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5681FC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기간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4BA682D-6EF8-4D29-9426-CBE956F444AB}"/>
                </a:ext>
              </a:extLst>
            </p:cNvPr>
            <p:cNvSpPr txBox="1"/>
            <p:nvPr/>
          </p:nvSpPr>
          <p:spPr>
            <a:xfrm>
              <a:off x="9677400" y="7746272"/>
              <a:ext cx="3286221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2019.03.18 ~ 2019.11.12</a:t>
              </a:r>
              <a:endParaRPr lang="ko-KR" altLang="en-US" sz="16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0CD7B4EB-F4D0-453F-8D36-B0477BCFA9F9}"/>
              </a:ext>
            </a:extLst>
          </p:cNvPr>
          <p:cNvGrpSpPr/>
          <p:nvPr/>
        </p:nvGrpSpPr>
        <p:grpSpPr>
          <a:xfrm>
            <a:off x="6043246" y="2099353"/>
            <a:ext cx="4167554" cy="461601"/>
            <a:chOff x="8817195" y="7207994"/>
            <a:chExt cx="4167554" cy="461601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C1EC492C-73D7-4110-BF6A-A232D865A721}"/>
                </a:ext>
              </a:extLst>
            </p:cNvPr>
            <p:cNvSpPr txBox="1"/>
            <p:nvPr/>
          </p:nvSpPr>
          <p:spPr>
            <a:xfrm>
              <a:off x="8817195" y="7243557"/>
              <a:ext cx="31842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5681FC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팀원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BE3C7AAA-813D-4096-B241-5E55416F97A0}"/>
                </a:ext>
              </a:extLst>
            </p:cNvPr>
            <p:cNvSpPr txBox="1"/>
            <p:nvPr/>
          </p:nvSpPr>
          <p:spPr>
            <a:xfrm>
              <a:off x="9698528" y="7207994"/>
              <a:ext cx="3286221" cy="461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양영현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정다훈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3A7C5AD-EC0E-458A-98C1-D8A7A701A37C}"/>
              </a:ext>
            </a:extLst>
          </p:cNvPr>
          <p:cNvGrpSpPr/>
          <p:nvPr/>
        </p:nvGrpSpPr>
        <p:grpSpPr>
          <a:xfrm>
            <a:off x="8961444" y="604923"/>
            <a:ext cx="7116755" cy="6182654"/>
            <a:chOff x="1775459" y="332612"/>
            <a:chExt cx="6912860" cy="6264784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8C0005E0-E598-4909-BE32-D1F88D4E221F}"/>
                </a:ext>
              </a:extLst>
            </p:cNvPr>
            <p:cNvGrpSpPr/>
            <p:nvPr/>
          </p:nvGrpSpPr>
          <p:grpSpPr>
            <a:xfrm>
              <a:off x="4079746" y="332612"/>
              <a:ext cx="2304287" cy="3024378"/>
              <a:chOff x="2749982" y="980694"/>
              <a:chExt cx="3379622" cy="5400675"/>
            </a:xfrm>
          </p:grpSpPr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705098EB-AEBE-4D13-A7E1-054B087DFF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3330" r="23330"/>
              <a:stretch>
                <a:fillRect/>
              </a:stretch>
            </p:blipFill>
            <p:spPr>
              <a:xfrm>
                <a:off x="2749982" y="980694"/>
                <a:ext cx="3379622" cy="5400675"/>
              </a:xfrm>
              <a:prstGeom prst="rect">
                <a:avLst/>
              </a:prstGeom>
            </p:spPr>
          </p:pic>
          <p:pic>
            <p:nvPicPr>
              <p:cNvPr id="73" name="그림 72">
                <a:extLst>
                  <a:ext uri="{FF2B5EF4-FFF2-40B4-BE49-F238E27FC236}">
                    <a16:creationId xmlns:a16="http://schemas.microsoft.com/office/drawing/2014/main" id="{6F61CD29-F381-4D0A-95CD-90AFA2D956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2999613" y="1556766"/>
                <a:ext cx="2880359" cy="4176522"/>
              </a:xfrm>
              <a:prstGeom prst="rect">
                <a:avLst/>
              </a:prstGeom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4BA6EF0F-922B-48BA-8FB7-BE48E241AC6B}"/>
                </a:ext>
              </a:extLst>
            </p:cNvPr>
            <p:cNvGrpSpPr/>
            <p:nvPr/>
          </p:nvGrpSpPr>
          <p:grpSpPr>
            <a:xfrm>
              <a:off x="6384032" y="1916809"/>
              <a:ext cx="2304287" cy="3024378"/>
              <a:chOff x="4799835" y="1772792"/>
              <a:chExt cx="2304287" cy="4032504"/>
            </a:xfrm>
          </p:grpSpPr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13BAE192-759A-46D0-8128-6EA2F5D22052}"/>
                  </a:ext>
                </a:extLst>
              </p:cNvPr>
              <p:cNvGrpSpPr/>
              <p:nvPr/>
            </p:nvGrpSpPr>
            <p:grpSpPr>
              <a:xfrm>
                <a:off x="4799835" y="1772792"/>
                <a:ext cx="2304287" cy="4032504"/>
                <a:chOff x="2749982" y="980694"/>
                <a:chExt cx="3379622" cy="5400675"/>
              </a:xfrm>
            </p:grpSpPr>
            <p:pic>
              <p:nvPicPr>
                <p:cNvPr id="70" name="그림 69">
                  <a:extLst>
                    <a:ext uri="{FF2B5EF4-FFF2-40B4-BE49-F238E27FC236}">
                      <a16:creationId xmlns:a16="http://schemas.microsoft.com/office/drawing/2014/main" id="{113C1AF0-99C8-41E9-8BBF-322184B49A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23330" r="23330"/>
                <a:stretch>
                  <a:fillRect/>
                </a:stretch>
              </p:blipFill>
              <p:spPr>
                <a:xfrm>
                  <a:off x="2749982" y="980694"/>
                  <a:ext cx="3379622" cy="5400675"/>
                </a:xfrm>
                <a:prstGeom prst="rect">
                  <a:avLst/>
                </a:prstGeom>
              </p:spPr>
            </p:pic>
            <p:pic>
              <p:nvPicPr>
                <p:cNvPr id="71" name="그림 70">
                  <a:extLst>
                    <a:ext uri="{FF2B5EF4-FFF2-40B4-BE49-F238E27FC236}">
                      <a16:creationId xmlns:a16="http://schemas.microsoft.com/office/drawing/2014/main" id="{A129E39C-5B33-4770-93F9-44FD7B26A3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tretch>
                  <a:fillRect/>
                </a:stretch>
              </p:blipFill>
              <p:spPr>
                <a:xfrm>
                  <a:off x="2999613" y="1556766"/>
                  <a:ext cx="2880359" cy="4176522"/>
                </a:xfrm>
                <a:prstGeom prst="rect">
                  <a:avLst/>
                </a:prstGeom>
              </p:spPr>
            </p:pic>
          </p:grpSp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3C717186-36C6-43FA-9BE8-6A7F578AC30C}"/>
                  </a:ext>
                </a:extLst>
              </p:cNvPr>
              <p:cNvPicPr/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4961858" y="2200343"/>
                <a:ext cx="1980247" cy="3145468"/>
              </a:xfrm>
              <a:prstGeom prst="rect">
                <a:avLst/>
              </a:prstGeom>
            </p:spPr>
          </p:pic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CDFD284-B095-4F9C-8DE5-2AB6BA180C46}"/>
                </a:ext>
              </a:extLst>
            </p:cNvPr>
            <p:cNvGrpSpPr/>
            <p:nvPr/>
          </p:nvGrpSpPr>
          <p:grpSpPr>
            <a:xfrm>
              <a:off x="4079743" y="3573019"/>
              <a:ext cx="2304287" cy="3024378"/>
              <a:chOff x="8616312" y="1124712"/>
              <a:chExt cx="2304287" cy="4032504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FE938237-A636-44C5-9A67-319A8F26054B}"/>
                  </a:ext>
                </a:extLst>
              </p:cNvPr>
              <p:cNvGrpSpPr/>
              <p:nvPr/>
            </p:nvGrpSpPr>
            <p:grpSpPr>
              <a:xfrm>
                <a:off x="8616312" y="1124712"/>
                <a:ext cx="2304287" cy="4032504"/>
                <a:chOff x="4871845" y="121089"/>
                <a:chExt cx="2304287" cy="4032504"/>
              </a:xfrm>
            </p:grpSpPr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id="{178AB78C-A87A-4CA9-AEA2-4E8839F1ACC3}"/>
                    </a:ext>
                  </a:extLst>
                </p:cNvPr>
                <p:cNvGrpSpPr/>
                <p:nvPr/>
              </p:nvGrpSpPr>
              <p:grpSpPr>
                <a:xfrm>
                  <a:off x="4871845" y="121089"/>
                  <a:ext cx="2304287" cy="4032504"/>
                  <a:chOff x="4799837" y="1772792"/>
                  <a:chExt cx="2304287" cy="4032504"/>
                </a:xfrm>
              </p:grpSpPr>
              <p:grpSp>
                <p:nvGrpSpPr>
                  <p:cNvPr id="64" name="그룹 63">
                    <a:extLst>
                      <a:ext uri="{FF2B5EF4-FFF2-40B4-BE49-F238E27FC236}">
                        <a16:creationId xmlns:a16="http://schemas.microsoft.com/office/drawing/2014/main" id="{3CCAC1BB-15D6-4AA8-B3FA-9A0F51015F94}"/>
                      </a:ext>
                    </a:extLst>
                  </p:cNvPr>
                  <p:cNvGrpSpPr/>
                  <p:nvPr/>
                </p:nvGrpSpPr>
                <p:grpSpPr>
                  <a:xfrm>
                    <a:off x="4799837" y="1772792"/>
                    <a:ext cx="2304287" cy="4032504"/>
                    <a:chOff x="2749982" y="980694"/>
                    <a:chExt cx="3379622" cy="5400675"/>
                  </a:xfrm>
                </p:grpSpPr>
                <p:pic>
                  <p:nvPicPr>
                    <p:cNvPr id="66" name="그림 65">
                      <a:extLst>
                        <a:ext uri="{FF2B5EF4-FFF2-40B4-BE49-F238E27FC236}">
                          <a16:creationId xmlns:a16="http://schemas.microsoft.com/office/drawing/2014/main" id="{140403CD-7D32-4386-BECB-8609A59820F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7"/>
                    <a:srcRect l="23330" r="23330"/>
                    <a:stretch>
                      <a:fillRect/>
                    </a:stretch>
                  </p:blipFill>
                  <p:spPr>
                    <a:xfrm>
                      <a:off x="2749982" y="980694"/>
                      <a:ext cx="3379622" cy="540067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7" name="그림 66">
                      <a:extLst>
                        <a:ext uri="{FF2B5EF4-FFF2-40B4-BE49-F238E27FC236}">
                          <a16:creationId xmlns:a16="http://schemas.microsoft.com/office/drawing/2014/main" id="{0E98F23A-EC11-45F8-8E92-BE60EE19ED4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8"/>
                    <a:stretch>
                      <a:fillRect/>
                    </a:stretch>
                  </p:blipFill>
                  <p:spPr>
                    <a:xfrm>
                      <a:off x="2999613" y="1556766"/>
                      <a:ext cx="2880359" cy="4176522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65" name="그림 64">
                    <a:extLst>
                      <a:ext uri="{FF2B5EF4-FFF2-40B4-BE49-F238E27FC236}">
                        <a16:creationId xmlns:a16="http://schemas.microsoft.com/office/drawing/2014/main" id="{3DF39305-FBE7-4FA5-8324-74469DBF7C90}"/>
                      </a:ext>
                    </a:extLst>
                  </p:cNvPr>
                  <p:cNvPicPr/>
                  <p:nvPr/>
                </p:nvPicPr>
                <p:blipFill rotWithShape="1">
                  <a:blip r:embed="rId9"/>
                  <a:stretch>
                    <a:fillRect/>
                  </a:stretch>
                </p:blipFill>
                <p:spPr>
                  <a:xfrm>
                    <a:off x="4961858" y="2276856"/>
                    <a:ext cx="1980247" cy="306895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3" name="그림 62">
                  <a:extLst>
                    <a:ext uri="{FF2B5EF4-FFF2-40B4-BE49-F238E27FC236}">
                      <a16:creationId xmlns:a16="http://schemas.microsoft.com/office/drawing/2014/main" id="{19A9221F-C29F-4A92-9382-537027CA658F}"/>
                    </a:ext>
                  </a:extLst>
                </p:cNvPr>
                <p:cNvPicPr/>
                <p:nvPr/>
              </p:nvPicPr>
              <p:blipFill rotWithShape="1">
                <a:blip r:embed="rId10"/>
                <a:stretch>
                  <a:fillRect/>
                </a:stretch>
              </p:blipFill>
              <p:spPr>
                <a:xfrm>
                  <a:off x="5015865" y="548640"/>
                  <a:ext cx="1998249" cy="3168396"/>
                </a:xfrm>
                <a:prstGeom prst="rect">
                  <a:avLst/>
                </a:prstGeom>
              </p:spPr>
            </p:pic>
          </p:grpSp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ADF1F982-FF47-458B-9D3C-1E45FB215445}"/>
                  </a:ext>
                </a:extLst>
              </p:cNvPr>
              <p:cNvPicPr/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8760333" y="1556766"/>
                <a:ext cx="1998249" cy="3168396"/>
              </a:xfrm>
              <a:prstGeom prst="rect">
                <a:avLst/>
              </a:prstGeom>
            </p:spPr>
          </p:pic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28E0393-E991-40F3-B648-D4368EF06679}"/>
                </a:ext>
              </a:extLst>
            </p:cNvPr>
            <p:cNvGrpSpPr/>
            <p:nvPr/>
          </p:nvGrpSpPr>
          <p:grpSpPr>
            <a:xfrm>
              <a:off x="1775459" y="332613"/>
              <a:ext cx="2304287" cy="3024378"/>
              <a:chOff x="4871847" y="121089"/>
              <a:chExt cx="2304287" cy="4032504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2FC3EF00-42F5-415A-A856-C74DE300F5B4}"/>
                  </a:ext>
                </a:extLst>
              </p:cNvPr>
              <p:cNvGrpSpPr/>
              <p:nvPr/>
            </p:nvGrpSpPr>
            <p:grpSpPr>
              <a:xfrm>
                <a:off x="4871847" y="121089"/>
                <a:ext cx="2304287" cy="4032504"/>
                <a:chOff x="4799838" y="1772792"/>
                <a:chExt cx="2304287" cy="4032504"/>
              </a:xfrm>
            </p:grpSpPr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AADD859A-7301-45D2-B321-849DBABB4BC0}"/>
                    </a:ext>
                  </a:extLst>
                </p:cNvPr>
                <p:cNvGrpSpPr/>
                <p:nvPr/>
              </p:nvGrpSpPr>
              <p:grpSpPr>
                <a:xfrm>
                  <a:off x="4799838" y="1772792"/>
                  <a:ext cx="2304287" cy="4032504"/>
                  <a:chOff x="2749982" y="980694"/>
                  <a:chExt cx="3379622" cy="5400675"/>
                </a:xfrm>
              </p:grpSpPr>
              <p:pic>
                <p:nvPicPr>
                  <p:cNvPr id="58" name="그림 57">
                    <a:extLst>
                      <a:ext uri="{FF2B5EF4-FFF2-40B4-BE49-F238E27FC236}">
                        <a16:creationId xmlns:a16="http://schemas.microsoft.com/office/drawing/2014/main" id="{A2053DD0-1898-4CDD-B1D6-501E405AAD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l="23330" r="23330"/>
                  <a:stretch>
                    <a:fillRect/>
                  </a:stretch>
                </p:blipFill>
                <p:spPr>
                  <a:xfrm>
                    <a:off x="2749982" y="980694"/>
                    <a:ext cx="3379622" cy="5400675"/>
                  </a:xfrm>
                  <a:prstGeom prst="rect">
                    <a:avLst/>
                  </a:prstGeom>
                </p:spPr>
              </p:pic>
              <p:pic>
                <p:nvPicPr>
                  <p:cNvPr id="59" name="그림 58">
                    <a:extLst>
                      <a:ext uri="{FF2B5EF4-FFF2-40B4-BE49-F238E27FC236}">
                        <a16:creationId xmlns:a16="http://schemas.microsoft.com/office/drawing/2014/main" id="{D5B2218A-37EF-4C69-99DE-BFB8779A24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tretch>
                    <a:fillRect/>
                  </a:stretch>
                </p:blipFill>
                <p:spPr>
                  <a:xfrm>
                    <a:off x="2999613" y="1556766"/>
                    <a:ext cx="2880359" cy="417652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7" name="그림 56">
                  <a:extLst>
                    <a:ext uri="{FF2B5EF4-FFF2-40B4-BE49-F238E27FC236}">
                      <a16:creationId xmlns:a16="http://schemas.microsoft.com/office/drawing/2014/main" id="{6B231EBB-939E-445E-BEB4-E49696D42988}"/>
                    </a:ext>
                  </a:extLst>
                </p:cNvPr>
                <p:cNvPicPr/>
                <p:nvPr/>
              </p:nvPicPr>
              <p:blipFill rotWithShape="1">
                <a:blip r:embed="rId9"/>
                <a:stretch>
                  <a:fillRect/>
                </a:stretch>
              </p:blipFill>
              <p:spPr>
                <a:xfrm>
                  <a:off x="4961858" y="2276856"/>
                  <a:ext cx="1980247" cy="3068955"/>
                </a:xfrm>
                <a:prstGeom prst="rect">
                  <a:avLst/>
                </a:prstGeom>
              </p:spPr>
            </p:pic>
          </p:grpSp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AE393021-3AA4-4C41-8C50-8F487A14BBF9}"/>
                  </a:ext>
                </a:extLst>
              </p:cNvPr>
              <p:cNvPicPr/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5015865" y="548640"/>
                <a:ext cx="1998249" cy="3168396"/>
              </a:xfrm>
              <a:prstGeom prst="rect">
                <a:avLst/>
              </a:prstGeom>
            </p:spPr>
          </p:pic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ACF74EE7-2F5D-4674-9075-CAC592DFD7CE}"/>
                </a:ext>
              </a:extLst>
            </p:cNvPr>
            <p:cNvGrpSpPr/>
            <p:nvPr/>
          </p:nvGrpSpPr>
          <p:grpSpPr>
            <a:xfrm>
              <a:off x="1775460" y="3573019"/>
              <a:ext cx="2304287" cy="3024378"/>
              <a:chOff x="9624442" y="2717292"/>
              <a:chExt cx="2304287" cy="4032504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20B55556-D097-482E-91BC-0EF5972DAECB}"/>
                  </a:ext>
                </a:extLst>
              </p:cNvPr>
              <p:cNvGrpSpPr/>
              <p:nvPr/>
            </p:nvGrpSpPr>
            <p:grpSpPr>
              <a:xfrm>
                <a:off x="9624442" y="2717292"/>
                <a:ext cx="2304287" cy="4032504"/>
                <a:chOff x="8616316" y="1124712"/>
                <a:chExt cx="2304287" cy="4032504"/>
              </a:xfrm>
            </p:grpSpPr>
            <p:grpSp>
              <p:nvGrpSpPr>
                <p:cNvPr id="46" name="그룹 45">
                  <a:extLst>
                    <a:ext uri="{FF2B5EF4-FFF2-40B4-BE49-F238E27FC236}">
                      <a16:creationId xmlns:a16="http://schemas.microsoft.com/office/drawing/2014/main" id="{8D4E5656-64FE-4DDF-B9C0-EB3E35414707}"/>
                    </a:ext>
                  </a:extLst>
                </p:cNvPr>
                <p:cNvGrpSpPr/>
                <p:nvPr/>
              </p:nvGrpSpPr>
              <p:grpSpPr>
                <a:xfrm>
                  <a:off x="8616316" y="1124712"/>
                  <a:ext cx="2304287" cy="4032504"/>
                  <a:chOff x="4871847" y="121089"/>
                  <a:chExt cx="2304287" cy="4032504"/>
                </a:xfrm>
              </p:grpSpPr>
              <p:grpSp>
                <p:nvGrpSpPr>
                  <p:cNvPr id="48" name="그룹 47">
                    <a:extLst>
                      <a:ext uri="{FF2B5EF4-FFF2-40B4-BE49-F238E27FC236}">
                        <a16:creationId xmlns:a16="http://schemas.microsoft.com/office/drawing/2014/main" id="{C6105104-FDB2-49F5-BDC4-B4AC320F991A}"/>
                      </a:ext>
                    </a:extLst>
                  </p:cNvPr>
                  <p:cNvGrpSpPr/>
                  <p:nvPr/>
                </p:nvGrpSpPr>
                <p:grpSpPr>
                  <a:xfrm>
                    <a:off x="4871847" y="121089"/>
                    <a:ext cx="2304287" cy="4032504"/>
                    <a:chOff x="4799838" y="1772792"/>
                    <a:chExt cx="2304287" cy="4032504"/>
                  </a:xfrm>
                </p:grpSpPr>
                <p:grpSp>
                  <p:nvGrpSpPr>
                    <p:cNvPr id="50" name="그룹 49">
                      <a:extLst>
                        <a:ext uri="{FF2B5EF4-FFF2-40B4-BE49-F238E27FC236}">
                          <a16:creationId xmlns:a16="http://schemas.microsoft.com/office/drawing/2014/main" id="{D78EB20C-1F14-489E-B1D7-EAE6A6F0F92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799838" y="1772792"/>
                      <a:ext cx="2304287" cy="4032504"/>
                      <a:chOff x="2749982" y="980694"/>
                      <a:chExt cx="3379622" cy="5400675"/>
                    </a:xfrm>
                  </p:grpSpPr>
                  <p:pic>
                    <p:nvPicPr>
                      <p:cNvPr id="52" name="그림 51">
                        <a:extLst>
                          <a:ext uri="{FF2B5EF4-FFF2-40B4-BE49-F238E27FC236}">
                            <a16:creationId xmlns:a16="http://schemas.microsoft.com/office/drawing/2014/main" id="{4BAE2908-543E-464F-9C8C-C0E5F9367E2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7"/>
                      <a:srcRect l="23330" r="23330"/>
                      <a:stretch>
                        <a:fillRect/>
                      </a:stretch>
                    </p:blipFill>
                    <p:spPr>
                      <a:xfrm>
                        <a:off x="2749982" y="980694"/>
                        <a:ext cx="3379622" cy="540067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3" name="그림 52">
                        <a:extLst>
                          <a:ext uri="{FF2B5EF4-FFF2-40B4-BE49-F238E27FC236}">
                            <a16:creationId xmlns:a16="http://schemas.microsoft.com/office/drawing/2014/main" id="{481C15EA-4328-4ADD-BD96-50BF7534681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99613" y="1556766"/>
                        <a:ext cx="2880359" cy="4176522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1" name="그림 50">
                      <a:extLst>
                        <a:ext uri="{FF2B5EF4-FFF2-40B4-BE49-F238E27FC236}">
                          <a16:creationId xmlns:a16="http://schemas.microsoft.com/office/drawing/2014/main" id="{410E0B2B-5FB4-44F4-8DB1-981E44BB9CAF}"/>
                        </a:ext>
                      </a:extLst>
                    </p:cNvPr>
                    <p:cNvPicPr/>
                    <p:nvPr/>
                  </p:nvPicPr>
                  <p:blipFill rotWithShape="1">
                    <a:blip r:embed="rId9"/>
                    <a:stretch>
                      <a:fillRect/>
                    </a:stretch>
                  </p:blipFill>
                  <p:spPr>
                    <a:xfrm>
                      <a:off x="4961858" y="2276856"/>
                      <a:ext cx="1980247" cy="3068955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49" name="그림 48">
                    <a:extLst>
                      <a:ext uri="{FF2B5EF4-FFF2-40B4-BE49-F238E27FC236}">
                        <a16:creationId xmlns:a16="http://schemas.microsoft.com/office/drawing/2014/main" id="{1518AB88-FF11-4514-8867-DE6E9C17D086}"/>
                      </a:ext>
                    </a:extLst>
                  </p:cNvPr>
                  <p:cNvPicPr/>
                  <p:nvPr/>
                </p:nvPicPr>
                <p:blipFill rotWithShape="1">
                  <a:blip r:embed="rId10"/>
                  <a:stretch>
                    <a:fillRect/>
                  </a:stretch>
                </p:blipFill>
                <p:spPr>
                  <a:xfrm>
                    <a:off x="5015865" y="548640"/>
                    <a:ext cx="1998249" cy="316839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7" name="그림 46">
                  <a:extLst>
                    <a:ext uri="{FF2B5EF4-FFF2-40B4-BE49-F238E27FC236}">
                      <a16:creationId xmlns:a16="http://schemas.microsoft.com/office/drawing/2014/main" id="{624107E3-EA1D-49E8-8063-3F9ADFE97EDA}"/>
                    </a:ext>
                  </a:extLst>
                </p:cNvPr>
                <p:cNvPicPr/>
                <p:nvPr/>
              </p:nvPicPr>
              <p:blipFill rotWithShape="1">
                <a:blip r:embed="rId11"/>
                <a:stretch>
                  <a:fillRect/>
                </a:stretch>
              </p:blipFill>
              <p:spPr>
                <a:xfrm>
                  <a:off x="8760333" y="1556766"/>
                  <a:ext cx="1998249" cy="3168396"/>
                </a:xfrm>
                <a:prstGeom prst="rect">
                  <a:avLst/>
                </a:prstGeom>
              </p:spPr>
            </p:pic>
          </p:grpSp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D4C460F3-07B4-483A-8BDA-935E35229472}"/>
                  </a:ext>
                </a:extLst>
              </p:cNvPr>
              <p:cNvPicPr/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9768459" y="3140964"/>
                <a:ext cx="1998249" cy="3168396"/>
              </a:xfrm>
              <a:prstGeom prst="rect">
                <a:avLst/>
              </a:prstGeom>
            </p:spPr>
          </p:pic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234DE84-4C94-4697-B10C-92C882C37A0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298" y="5181012"/>
            <a:ext cx="5511262" cy="4778102"/>
          </a:xfrm>
          <a:prstGeom prst="rect">
            <a:avLst/>
          </a:prstGeom>
        </p:spPr>
      </p:pic>
      <p:grpSp>
        <p:nvGrpSpPr>
          <p:cNvPr id="77" name="그룹 76">
            <a:extLst>
              <a:ext uri="{FF2B5EF4-FFF2-40B4-BE49-F238E27FC236}">
                <a16:creationId xmlns:a16="http://schemas.microsoft.com/office/drawing/2014/main" id="{6B04065D-77C8-407A-8BCA-14112255E489}"/>
              </a:ext>
            </a:extLst>
          </p:cNvPr>
          <p:cNvGrpSpPr/>
          <p:nvPr/>
        </p:nvGrpSpPr>
        <p:grpSpPr>
          <a:xfrm>
            <a:off x="8839200" y="9639300"/>
            <a:ext cx="4449654" cy="400110"/>
            <a:chOff x="8839200" y="9639300"/>
            <a:chExt cx="4449654" cy="400110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EE80DCA-32BD-4BAF-AA3F-56A71B89B564}"/>
                </a:ext>
              </a:extLst>
            </p:cNvPr>
            <p:cNvSpPr txBox="1"/>
            <p:nvPr/>
          </p:nvSpPr>
          <p:spPr>
            <a:xfrm>
              <a:off x="8839200" y="9639300"/>
              <a:ext cx="31842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rgbClr val="5681FC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링크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DAC6E59-E963-4AAC-BDDB-B4C77142F605}"/>
                </a:ext>
              </a:extLst>
            </p:cNvPr>
            <p:cNvSpPr txBox="1"/>
            <p:nvPr/>
          </p:nvSpPr>
          <p:spPr>
            <a:xfrm>
              <a:off x="9753599" y="9639300"/>
              <a:ext cx="3535255" cy="338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https://github.com/dahun3013/StudentProject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9440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06903" y="6741829"/>
            <a:ext cx="3755920" cy="3925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40D29F-FAE5-4F3A-BB4A-352942DC5C40}"/>
              </a:ext>
            </a:extLst>
          </p:cNvPr>
          <p:cNvSpPr txBox="1"/>
          <p:nvPr/>
        </p:nvSpPr>
        <p:spPr>
          <a:xfrm>
            <a:off x="1523999" y="1485900"/>
            <a:ext cx="888869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PROJECT.4</a:t>
            </a:r>
          </a:p>
          <a:p>
            <a:endParaRPr lang="en-US" altLang="ko-KR" sz="2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en-US" altLang="ko-KR" sz="64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SMAG</a:t>
            </a:r>
          </a:p>
          <a:p>
            <a:r>
              <a:rPr lang="ko-KR" altLang="en-US" sz="4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아케이드형 수학</a:t>
            </a:r>
            <a:r>
              <a:rPr lang="en-US" altLang="ko-KR" sz="4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4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연산</a:t>
            </a:r>
            <a:r>
              <a:rPr lang="en-US" altLang="ko-KR" sz="4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 </a:t>
            </a:r>
            <a:r>
              <a:rPr lang="ko-KR" altLang="en-US" sz="4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1CEF51-D4F7-4957-9129-33B6F8D8B3AF}"/>
              </a:ext>
            </a:extLst>
          </p:cNvPr>
          <p:cNvSpPr txBox="1"/>
          <p:nvPr/>
        </p:nvSpPr>
        <p:spPr>
          <a:xfrm>
            <a:off x="13258800" y="7426523"/>
            <a:ext cx="3505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'</a:t>
            </a:r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스마 게임</a:t>
            </a:r>
            <a:r>
              <a:rPr lang="en-US" altLang="ko-KR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' </a:t>
            </a:r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은 기존에 리듬 게임에서 중시하는 순간적인 판단을 필요로 하여</a:t>
            </a:r>
          </a:p>
          <a:p>
            <a:pPr algn="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속도감을 느끼게 해주며</a:t>
            </a:r>
            <a:r>
              <a:rPr lang="en-US" altLang="ko-KR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간단한 사운드나 배경음악에 따라 몰입감을 더하면서 게임의 재미를 살린다</a:t>
            </a:r>
            <a:r>
              <a:rPr lang="en-US" altLang="ko-KR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14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7483C7-2384-4BEA-9776-AEBEF1D267DF}"/>
              </a:ext>
            </a:extLst>
          </p:cNvPr>
          <p:cNvSpPr/>
          <p:nvPr/>
        </p:nvSpPr>
        <p:spPr>
          <a:xfrm>
            <a:off x="12947674" y="1790700"/>
            <a:ext cx="3740127" cy="34778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2000" cap="none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842539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993</Words>
  <Application>Microsoft Office PowerPoint</Application>
  <PresentationFormat>사용자 지정</PresentationFormat>
  <Paragraphs>224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맑은 고딕</vt:lpstr>
      <vt:lpstr>에스코어 드림 3 Light</vt:lpstr>
      <vt:lpstr>에스코어 드림 7 ExtraBold</vt:lpstr>
      <vt:lpstr>에스코어 드림 9 Black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정 다훈</cp:lastModifiedBy>
  <cp:revision>42</cp:revision>
  <dcterms:created xsi:type="dcterms:W3CDTF">2022-02-23T09:28:12Z</dcterms:created>
  <dcterms:modified xsi:type="dcterms:W3CDTF">2022-06-23T10:22:43Z</dcterms:modified>
</cp:coreProperties>
</file>